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84" r:id="rId4"/>
    <p:sldId id="257" r:id="rId6"/>
    <p:sldId id="260" r:id="rId7"/>
    <p:sldId id="329" r:id="rId8"/>
    <p:sldId id="261" r:id="rId9"/>
    <p:sldId id="263" r:id="rId10"/>
    <p:sldId id="312" r:id="rId11"/>
    <p:sldId id="326" r:id="rId12"/>
    <p:sldId id="327" r:id="rId13"/>
    <p:sldId id="315" r:id="rId14"/>
    <p:sldId id="314" r:id="rId15"/>
    <p:sldId id="321" r:id="rId16"/>
    <p:sldId id="317" r:id="rId17"/>
    <p:sldId id="328" r:id="rId18"/>
    <p:sldId id="275" r:id="rId19"/>
    <p:sldId id="319" r:id="rId20"/>
    <p:sldId id="324" r:id="rId21"/>
    <p:sldId id="322" r:id="rId22"/>
    <p:sldId id="316" r:id="rId23"/>
    <p:sldId id="330" r:id="rId24"/>
    <p:sldId id="281" r:id="rId25"/>
    <p:sldId id="282" r:id="rId26"/>
    <p:sldId id="310" r:id="rId27"/>
  </p:sldIdLst>
  <p:sldSz cx="9144000" cy="5143500" type="screen16x9"/>
  <p:notesSz cx="6858000" cy="9144000"/>
  <p:custDataLst>
    <p:tags r:id="rId3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user" initials="u" lastIdx="0" clrIdx="0"/>
  <p:cmAuthor id="3" name="dell" initials="d" lastIdx="0" clrIdx="2"/>
  <p:cmAuthor id="4" name="新课标第一网" initials="新" lastIdx="0" clrIdx="0"/>
  <p:cmAuthor id="5" name="kingsoft" initials="k" lastIdx="0" clrIdx="0"/>
  <p:cmAuthor id="6" name="TangFei" initials="T" lastIdx="0" clrIdx="5"/>
  <p:cmAuthor id="7" name="1206988966@qq.com" initials="1" lastIdx="0" clrIdx="2"/>
  <p:cmAuthor id="8" name="姜伟光" initials="姜" lastIdx="0" clrIdx="0"/>
  <p:cmAuthor id="9" name="dongyu" initials="d" lastIdx="0" clrIdx="8"/>
  <p:cmAuthor id="10" name="王子涵" initials="王" lastIdx="0" clrIdx="0"/>
  <p:cmAuthor id="11" name="MyPC" initials="M" lastIdx="0" clrIdx="11"/>
  <p:cmAuthor id="12" name="jinli" initials="j" lastIdx="0" clrIdx="0"/>
  <p:cmAuthor id="13" name="PC" initials="P" lastIdx="0" clrIdx="12"/>
  <p:cmAuthor id="15" name="李丽" initials="李" lastIdx="0" clrIdx="14"/>
  <p:cmAuthor id="16" name="Nicole Li  李倩" initials="N" lastIdx="0" clrIdx="0"/>
  <p:cmAuthor id="75" name="作者" initials="A" lastIdx="0" clrIdx="24"/>
  <p:cmAuthor id="18" name="222" initials="2" lastIdx="0" clrIdx="0"/>
  <p:cmAuthor id="20" name="hanying" initials="h" lastIdx="0" clrIdx="19"/>
  <p:cmAuthor id="76" name="1637354872@qq.com" initials="1" lastIdx="0" clrIdx="25"/>
  <p:cmAuthor id="21" name="Administrator" initials="A" lastIdx="1" clrIdx="2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47" d="100"/>
          <a:sy n="147" d="100"/>
        </p:scale>
        <p:origin x="-510"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05.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黑体" panose="02010609060101010101" pitchFamily="49" charset="-122"/>
        <a:cs typeface="+mn-cs"/>
      </a:defRPr>
    </a:lvl1pPr>
    <a:lvl2pPr marL="342900" algn="l" defTabSz="685800" rtl="0" eaLnBrk="1" latinLnBrk="0" hangingPunct="1">
      <a:defRPr sz="900" kern="1200">
        <a:solidFill>
          <a:schemeClr val="tx1"/>
        </a:solidFill>
        <a:latin typeface="+mn-lt"/>
        <a:ea typeface="黑体" panose="02010609060101010101" pitchFamily="49" charset="-122"/>
        <a:cs typeface="+mn-cs"/>
      </a:defRPr>
    </a:lvl2pPr>
    <a:lvl3pPr marL="685800" algn="l" defTabSz="685800" rtl="0" eaLnBrk="1" latinLnBrk="0" hangingPunct="1">
      <a:defRPr sz="900" kern="1200">
        <a:solidFill>
          <a:schemeClr val="tx1"/>
        </a:solidFill>
        <a:latin typeface="+mn-lt"/>
        <a:ea typeface="黑体" panose="02010609060101010101" pitchFamily="49" charset="-122"/>
        <a:cs typeface="+mn-cs"/>
      </a:defRPr>
    </a:lvl3pPr>
    <a:lvl4pPr marL="1028700" algn="l" defTabSz="685800" rtl="0" eaLnBrk="1" latinLnBrk="0" hangingPunct="1">
      <a:defRPr sz="900" kern="1200">
        <a:solidFill>
          <a:schemeClr val="tx1"/>
        </a:solidFill>
        <a:latin typeface="+mn-lt"/>
        <a:ea typeface="黑体" panose="02010609060101010101" pitchFamily="49" charset="-122"/>
        <a:cs typeface="+mn-cs"/>
      </a:defRPr>
    </a:lvl4pPr>
    <a:lvl5pPr marL="1371600" algn="l" defTabSz="685800" rtl="0" eaLnBrk="1" latinLnBrk="0" hangingPunct="1">
      <a:defRPr sz="900" kern="1200">
        <a:solidFill>
          <a:schemeClr val="tx1"/>
        </a:solidFill>
        <a:latin typeface="+mn-lt"/>
        <a:ea typeface="黑体" panose="02010609060101010101" pitchFamily="49"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custDataLst>
              <p:tags r:id="rId3"/>
            </p:custDataLst>
          </p:nvPr>
        </p:nvSpPr>
        <p:spPr>
          <a:ln>
            <a:solidFill>
              <a:srgbClr val="000000">
                <a:alpha val="100000"/>
              </a:srgbClr>
            </a:solidFill>
            <a:miter lim="800000"/>
          </a:ln>
        </p:spPr>
      </p:sp>
      <p:sp>
        <p:nvSpPr>
          <p:cNvPr id="7171" name="备注占位符 2"/>
          <p:cNvSpPr>
            <a:spLocks noGrp="1"/>
          </p:cNvSpPr>
          <p:nvPr>
            <p:ph type="body" idx="1"/>
            <p:custDataLst>
              <p:tags r:id="rId4"/>
            </p:custDataLst>
          </p:nvPr>
        </p:nvSpPr>
        <p:spPr>
          <a:noFill/>
          <a:ln>
            <a:noFill/>
          </a:ln>
        </p:spPr>
        <p:txBody>
          <a:bodyPr wrap="square" lIns="91440" tIns="45720" rIns="91440" bIns="45720" anchor="t" anchorCtr="0"/>
          <a:lstStyle/>
          <a:p>
            <a:pPr lvl="0"/>
            <a:r>
              <a:rPr lang="zh-CN" altLang="en-US" dirty="0"/>
              <a:t> </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8391" y="4738688"/>
            <a:ext cx="2026444" cy="236935"/>
          </a:xfrm>
        </p:spPr>
        <p:txBody>
          <a:bodyPr lIns="68580" tIns="34290" rIns="68580" bIns="34290"/>
          <a:lstStyle/>
          <a:p>
            <a:pPr fontAlgn="auto"/>
            <a:fld id="{760FBDFE-C587-4B4C-A407-44438C67B59E}" type="datetimeFigureOut">
              <a:rPr lang="zh-CN" altLang="en-US" sz="600"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3087291" y="4738688"/>
            <a:ext cx="2969419" cy="236935"/>
          </a:xfrm>
        </p:spPr>
        <p:txBody>
          <a:bodyPr lIns="68580" tIns="34290" rIns="68580" bIns="34290"/>
          <a:lstStyle/>
          <a:p>
            <a:pPr fontAlgn="auto"/>
            <a:endParaRPr lang="zh-CN" altLang="en-US" strike="noStrike" noProof="1"/>
          </a:p>
        </p:txBody>
      </p:sp>
      <p:sp>
        <p:nvSpPr>
          <p:cNvPr id="6" name="灯片编号占位符 5"/>
          <p:cNvSpPr>
            <a:spLocks noGrp="1"/>
          </p:cNvSpPr>
          <p:nvPr>
            <p:ph type="sldNum" sz="quarter" idx="12"/>
          </p:nvPr>
        </p:nvSpPr>
        <p:spPr>
          <a:xfrm>
            <a:off x="6657975" y="4738688"/>
            <a:ext cx="2025254" cy="236935"/>
          </a:xfrm>
        </p:spPr>
        <p:txBody>
          <a:bodyPr lIns="68580" tIns="34290" rIns="68580" bIns="34290"/>
          <a:lstStyle/>
          <a:p>
            <a:pPr fontAlgn="auto"/>
            <a:fld id="{49AE70B2-8BF9-45C0-BB95-33D1B9D3A854}" type="slidenum">
              <a:rPr lang="zh-CN" altLang="en-US" sz="600" strike="noStrike" noProof="1" smtClean="0">
                <a:latin typeface="+mn-lt"/>
                <a:ea typeface="+mn-ea"/>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5"/>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1" tIns="34288" rIns="68571" bIns="3428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621888" y="96858"/>
            <a:ext cx="1933888" cy="436245"/>
          </a:xfrm>
          <a:prstGeom prst="rect">
            <a:avLst/>
          </a:prstGeom>
          <a:noFill/>
        </p:spPr>
        <p:txBody>
          <a:bodyPr wrap="square" lIns="68571" tIns="34288" rIns="68571" bIns="34288"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380446" y="92393"/>
            <a:ext cx="1356836" cy="54816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975" u="none" strike="noStrike" kern="1200" cap="none" spc="151"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1"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1"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825" u="none" strike="noStrike" kern="1200" cap="none" spc="151"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825" u="none" strike="noStrike" kern="1200" cap="none" spc="151"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6pPr>
      <a:lvl7pPr marL="167259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7pPr>
      <a:lvl8pPr marL="1929765"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8pPr>
      <a:lvl9pPr marL="2186940" indent="-128905" algn="l" defTabSz="514350" rtl="0" eaLnBrk="1" latinLnBrk="0" hangingPunct="1">
        <a:lnSpc>
          <a:spcPct val="90000"/>
        </a:lnSpc>
        <a:spcBef>
          <a:spcPct val="56000"/>
        </a:spcBef>
        <a:buFont typeface="Arial" panose="020B0604020202020204" pitchFamily="34" charset="0"/>
        <a:buChar char="•"/>
        <a:defRPr sz="975" kern="1200">
          <a:solidFill>
            <a:schemeClr val="tx1"/>
          </a:solidFill>
          <a:latin typeface="+mn-lt"/>
          <a:ea typeface="+mn-ea"/>
          <a:cs typeface="+mn-cs"/>
        </a:defRPr>
      </a:lvl9pPr>
    </p:bodyStyle>
    <p:otherStyle>
      <a:defPPr>
        <a:defRPr lang="zh-CN"/>
      </a:defPPr>
      <a:lvl1pPr marL="0" algn="l" defTabSz="514350" rtl="0" eaLnBrk="1" latinLnBrk="0" hangingPunct="1">
        <a:defRPr sz="975" kern="1200">
          <a:solidFill>
            <a:schemeClr val="tx1"/>
          </a:solidFill>
          <a:latin typeface="+mn-lt"/>
          <a:ea typeface="+mn-ea"/>
          <a:cs typeface="+mn-cs"/>
        </a:defRPr>
      </a:lvl1pPr>
      <a:lvl2pPr marL="257175" algn="l" defTabSz="514350" rtl="0" eaLnBrk="1" latinLnBrk="0" hangingPunct="1">
        <a:defRPr sz="975" kern="1200">
          <a:solidFill>
            <a:schemeClr val="tx1"/>
          </a:solidFill>
          <a:latin typeface="+mn-lt"/>
          <a:ea typeface="+mn-ea"/>
          <a:cs typeface="+mn-cs"/>
        </a:defRPr>
      </a:lvl2pPr>
      <a:lvl3pPr marL="514350" algn="l" defTabSz="514350" rtl="0" eaLnBrk="1" latinLnBrk="0" hangingPunct="1">
        <a:defRPr sz="975" kern="1200">
          <a:solidFill>
            <a:schemeClr val="tx1"/>
          </a:solidFill>
          <a:latin typeface="+mn-lt"/>
          <a:ea typeface="+mn-ea"/>
          <a:cs typeface="+mn-cs"/>
        </a:defRPr>
      </a:lvl3pPr>
      <a:lvl4pPr marL="771525" algn="l" defTabSz="514350" rtl="0" eaLnBrk="1" latinLnBrk="0" hangingPunct="1">
        <a:defRPr sz="975" kern="1200">
          <a:solidFill>
            <a:schemeClr val="tx1"/>
          </a:solidFill>
          <a:latin typeface="+mn-lt"/>
          <a:ea typeface="+mn-ea"/>
          <a:cs typeface="+mn-cs"/>
        </a:defRPr>
      </a:lvl4pPr>
      <a:lvl5pPr marL="1028700" algn="l" defTabSz="514350" rtl="0" eaLnBrk="1" latinLnBrk="0" hangingPunct="1">
        <a:defRPr sz="975" kern="1200">
          <a:solidFill>
            <a:schemeClr val="tx1"/>
          </a:solidFill>
          <a:latin typeface="+mn-lt"/>
          <a:ea typeface="+mn-ea"/>
          <a:cs typeface="+mn-cs"/>
        </a:defRPr>
      </a:lvl5pPr>
      <a:lvl6pPr marL="1285875" algn="l" defTabSz="514350" rtl="0" eaLnBrk="1" latinLnBrk="0" hangingPunct="1">
        <a:defRPr sz="975" kern="1200">
          <a:solidFill>
            <a:schemeClr val="tx1"/>
          </a:solidFill>
          <a:latin typeface="+mn-lt"/>
          <a:ea typeface="+mn-ea"/>
          <a:cs typeface="+mn-cs"/>
        </a:defRPr>
      </a:lvl6pPr>
      <a:lvl7pPr marL="1543685" algn="l" defTabSz="514350" rtl="0" eaLnBrk="1" latinLnBrk="0" hangingPunct="1">
        <a:defRPr sz="975" kern="1200">
          <a:solidFill>
            <a:schemeClr val="tx1"/>
          </a:solidFill>
          <a:latin typeface="+mn-lt"/>
          <a:ea typeface="+mn-ea"/>
          <a:cs typeface="+mn-cs"/>
        </a:defRPr>
      </a:lvl7pPr>
      <a:lvl8pPr marL="1800860" algn="l" defTabSz="514350" rtl="0" eaLnBrk="1" latinLnBrk="0" hangingPunct="1">
        <a:defRPr sz="975" kern="1200">
          <a:solidFill>
            <a:schemeClr val="tx1"/>
          </a:solidFill>
          <a:latin typeface="+mn-lt"/>
          <a:ea typeface="+mn-ea"/>
          <a:cs typeface="+mn-cs"/>
        </a:defRPr>
      </a:lvl8pPr>
      <a:lvl9pPr marL="2058035" algn="l" defTabSz="514350" rtl="0" eaLnBrk="1" latinLnBrk="0" hangingPunct="1">
        <a:defRPr sz="9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 name="图片 6"/>
          <p:cNvPicPr>
            <a:picLocks noChangeAspect="1"/>
          </p:cNvPicPr>
          <p:nvPr userDrawn="1">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5" name="图片 2"/>
          <p:cNvPicPr>
            <a:picLocks noChangeAspect="1"/>
          </p:cNvPicPr>
          <p:nvPr userDrawn="1">
            <p:custDataLst>
              <p:tags r:id="rId4"/>
            </p:custDataLst>
          </p:nvPr>
        </p:nvPicPr>
        <p:blipFill>
          <a:blip r:embed="rId5">
            <a:lum contrast="-12001"/>
          </a:blip>
          <a:srcRect t="40147" b="36667"/>
          <a:stretch>
            <a:fillRect/>
          </a:stretch>
        </p:blipFill>
        <p:spPr>
          <a:xfrm>
            <a:off x="2339579" y="1001115"/>
            <a:ext cx="4373165" cy="748904"/>
          </a:xfrm>
          <a:prstGeom prst="rect">
            <a:avLst/>
          </a:prstGeom>
          <a:noFill/>
          <a:ln w="9525">
            <a:noFill/>
          </a:ln>
        </p:spPr>
      </p:pic>
      <p:sp>
        <p:nvSpPr>
          <p:cNvPr id="6" name="TextBox 5"/>
          <p:cNvSpPr txBox="1"/>
          <p:nvPr userDrawn="1"/>
        </p:nvSpPr>
        <p:spPr>
          <a:xfrm>
            <a:off x="3338029" y="1059582"/>
            <a:ext cx="2376264" cy="523220"/>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4.xml"/><Relationship Id="rId7" Type="http://schemas.openxmlformats.org/officeDocument/2006/relationships/image" Target="../media/image6.jpeg"/><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0.xml.rels><?xml version="1.0" encoding="UTF-8" standalone="yes"?>
<Relationships xmlns="http://schemas.openxmlformats.org/package/2006/relationships"><Relationship Id="rId9" Type="http://schemas.openxmlformats.org/officeDocument/2006/relationships/image" Target="../media/image16.png"/><Relationship Id="rId8" Type="http://schemas.openxmlformats.org/officeDocument/2006/relationships/image" Target="../media/image15.png"/><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1" Type="http://schemas.openxmlformats.org/officeDocument/2006/relationships/slideLayout" Target="../slideLayouts/slideLayout2.xml"/><Relationship Id="rId10" Type="http://schemas.openxmlformats.org/officeDocument/2006/relationships/tags" Target="../tags/tag58.xml"/><Relationship Id="rId1" Type="http://schemas.openxmlformats.org/officeDocument/2006/relationships/tags" Target="../tags/tag51.xml"/></Relationships>
</file>

<file path=ppt/slides/_rels/slide11.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image" Target="../media/image17.jpeg"/><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0" Type="http://schemas.openxmlformats.org/officeDocument/2006/relationships/slideLayout" Target="../slideLayouts/slideLayout2.xml"/><Relationship Id="rId1" Type="http://schemas.openxmlformats.org/officeDocument/2006/relationships/tags" Target="../tags/tag59.xml"/></Relationships>
</file>

<file path=ppt/slides/_rels/slide12.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image" Target="../media/image20.jpeg"/><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image" Target="../media/image19.png"/><Relationship Id="rId3" Type="http://schemas.openxmlformats.org/officeDocument/2006/relationships/tags" Target="../tags/tag68.xml"/><Relationship Id="rId2" Type="http://schemas.openxmlformats.org/officeDocument/2006/relationships/image" Target="../media/image18.jpeg"/><Relationship Id="rId13" Type="http://schemas.openxmlformats.org/officeDocument/2006/relationships/slideLayout" Target="../slideLayouts/slideLayout3.xml"/><Relationship Id="rId12" Type="http://schemas.openxmlformats.org/officeDocument/2006/relationships/tags" Target="../tags/tag74.xml"/><Relationship Id="rId11" Type="http://schemas.openxmlformats.org/officeDocument/2006/relationships/image" Target="../media/image21.jpeg"/><Relationship Id="rId10" Type="http://schemas.openxmlformats.org/officeDocument/2006/relationships/tags" Target="../tags/tag73.xml"/><Relationship Id="rId1" Type="http://schemas.openxmlformats.org/officeDocument/2006/relationships/tags" Target="../tags/tag6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8.jpeg"/><Relationship Id="rId1" Type="http://schemas.openxmlformats.org/officeDocument/2006/relationships/tags" Target="../tags/tag75.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22.jpeg"/><Relationship Id="rId2" Type="http://schemas.openxmlformats.org/officeDocument/2006/relationships/image" Target="../media/image18.jpeg"/><Relationship Id="rId1" Type="http://schemas.openxmlformats.org/officeDocument/2006/relationships/tags" Target="../tags/tag76.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tags" Target="../tags/tag77.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image" Target="../media/image24.png"/><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image" Target="../media/image18.jpeg"/><Relationship Id="rId1" Type="http://schemas.openxmlformats.org/officeDocument/2006/relationships/tags" Target="../tags/tag78.xml"/></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image" Target="../media/image25.jpeg"/><Relationship Id="rId3" Type="http://schemas.openxmlformats.org/officeDocument/2006/relationships/tags" Target="../tags/tag84.xml"/><Relationship Id="rId2" Type="http://schemas.openxmlformats.org/officeDocument/2006/relationships/image" Target="../media/image18.jpeg"/><Relationship Id="rId1" Type="http://schemas.openxmlformats.org/officeDocument/2006/relationships/tags" Target="../tags/tag83.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90.xml"/><Relationship Id="rId6" Type="http://schemas.openxmlformats.org/officeDocument/2006/relationships/image" Target="../media/image5.jpeg"/><Relationship Id="rId5" Type="http://schemas.openxmlformats.org/officeDocument/2006/relationships/image" Target="../media/image26.png"/><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image" Target="../media/image18.jpeg"/><Relationship Id="rId1" Type="http://schemas.openxmlformats.org/officeDocument/2006/relationships/tags" Target="../tags/tag87.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tags" Target="../tags/tag92.xml"/><Relationship Id="rId3" Type="http://schemas.openxmlformats.org/officeDocument/2006/relationships/image" Target="../media/image27.png"/><Relationship Id="rId2" Type="http://schemas.openxmlformats.org/officeDocument/2006/relationships/image" Target="../media/image18.jpeg"/><Relationship Id="rId1" Type="http://schemas.openxmlformats.org/officeDocument/2006/relationships/tags" Target="../tags/tag9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jpeg"/><Relationship Id="rId1" Type="http://schemas.openxmlformats.org/officeDocument/2006/relationships/image" Target="../media/image7.jpe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02.xml"/><Relationship Id="rId1" Type="http://schemas.openxmlformats.org/officeDocument/2006/relationships/tags" Target="../tags/tag10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04.xml"/><Relationship Id="rId1" Type="http://schemas.openxmlformats.org/officeDocument/2006/relationships/tags" Target="../tags/tag10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image" Target="../media/image13.png"/><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image" Target="../media/image12.png"/><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image" Target="../media/image11.png"/><Relationship Id="rId10" Type="http://schemas.openxmlformats.org/officeDocument/2006/relationships/notesSlide" Target="../notesSlides/notesSlide2.xml"/><Relationship Id="rId1" Type="http://schemas.openxmlformats.org/officeDocument/2006/relationships/tags" Target="../tags/tag42.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4.xml"/><Relationship Id="rId7" Type="http://schemas.openxmlformats.org/officeDocument/2006/relationships/image" Target="../media/image14.jpeg"/><Relationship Id="rId6" Type="http://schemas.openxmlformats.org/officeDocument/2006/relationships/tags" Target="../tags/tag50.xml"/><Relationship Id="rId5" Type="http://schemas.openxmlformats.org/officeDocument/2006/relationships/image" Target="../media/image12.png"/><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11.png"/><Relationship Id="rId1" Type="http://schemas.openxmlformats.org/officeDocument/2006/relationships/tags" Target="../tags/tag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圆角 2"/>
          <p:cNvSpPr/>
          <p:nvPr>
            <p:custDataLst>
              <p:tags r:id="rId1"/>
            </p:custDataLst>
          </p:nvPr>
        </p:nvSpPr>
        <p:spPr>
          <a:xfrm>
            <a:off x="719138" y="802005"/>
            <a:ext cx="7705725" cy="2232422"/>
          </a:xfrm>
          <a:prstGeom prst="roundRect">
            <a:avLst>
              <a:gd name="adj" fmla="val 7272"/>
            </a:avLst>
          </a:prstGeom>
          <a:solidFill>
            <a:srgbClr val="F0EFEF">
              <a:alpha val="80000"/>
            </a:srgbClr>
          </a:solidFill>
          <a:ln>
            <a:solidFill>
              <a:srgbClr val="F0EFE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0" fontAlgn="base" hangingPunct="0">
              <a:spcBef>
                <a:spcPct val="0"/>
              </a:spcBef>
              <a:spcAft>
                <a:spcPct val="0"/>
              </a:spcAft>
              <a:defRPr/>
            </a:pPr>
            <a:endParaRPr lang="zh-CN" altLang="en-US">
              <a:latin typeface="黑体" panose="02010609060101010101" pitchFamily="49" charset="-122"/>
              <a:ea typeface="黑体" panose="02010609060101010101" pitchFamily="49" charset="-122"/>
            </a:endParaRPr>
          </a:p>
        </p:txBody>
      </p:sp>
      <p:sp>
        <p:nvSpPr>
          <p:cNvPr id="6147" name="文本框 9"/>
          <p:cNvSpPr txBox="1"/>
          <p:nvPr>
            <p:custDataLst>
              <p:tags r:id="rId2"/>
            </p:custDataLst>
          </p:nvPr>
        </p:nvSpPr>
        <p:spPr>
          <a:xfrm>
            <a:off x="857013" y="1659018"/>
            <a:ext cx="7402115" cy="484748"/>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indent="0" algn="ctr">
              <a:spcBef>
                <a:spcPct val="0"/>
              </a:spcBef>
              <a:buNone/>
            </a:pPr>
            <a:r>
              <a:rPr lang="zh-CN" altLang="en-US" sz="2700" b="1" dirty="0">
                <a:latin typeface="黑体" panose="02010609060101010101" pitchFamily="49" charset="-122"/>
                <a:ea typeface="黑体" panose="02010609060101010101" pitchFamily="49" charset="-122"/>
              </a:rPr>
              <a:t>第</a:t>
            </a:r>
            <a:r>
              <a:rPr lang="en-US" altLang="zh-CN" sz="2700" b="1" dirty="0">
                <a:latin typeface="黑体" panose="02010609060101010101" pitchFamily="49" charset="-122"/>
                <a:ea typeface="黑体" panose="02010609060101010101" pitchFamily="49" charset="-122"/>
              </a:rPr>
              <a:t>23</a:t>
            </a:r>
            <a:r>
              <a:rPr lang="zh-CN" altLang="en-US" sz="2700" b="1" dirty="0">
                <a:latin typeface="黑体" panose="02010609060101010101" pitchFamily="49" charset="-122"/>
                <a:ea typeface="黑体" panose="02010609060101010101" pitchFamily="49" charset="-122"/>
              </a:rPr>
              <a:t>课    内战爆发</a:t>
            </a:r>
            <a:endParaRPr lang="zh-CN" altLang="en-US" sz="2700" b="1" dirty="0">
              <a:latin typeface="黑体" panose="02010609060101010101" pitchFamily="49" charset="-122"/>
              <a:ea typeface="黑体" panose="02010609060101010101" pitchFamily="49" charset="-122"/>
            </a:endParaRPr>
          </a:p>
        </p:txBody>
      </p:sp>
      <p:sp>
        <p:nvSpPr>
          <p:cNvPr id="8" name="矩形: 圆角 11"/>
          <p:cNvSpPr/>
          <p:nvPr>
            <p:custDataLst>
              <p:tags r:id="rId3"/>
            </p:custDataLst>
          </p:nvPr>
        </p:nvSpPr>
        <p:spPr>
          <a:xfrm>
            <a:off x="1371600" y="1081802"/>
            <a:ext cx="6400800" cy="3968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0" fontAlgn="base" hangingPunct="0">
              <a:spcBef>
                <a:spcPct val="0"/>
              </a:spcBef>
              <a:spcAft>
                <a:spcPct val="0"/>
              </a:spcAft>
              <a:defRPr/>
            </a:pPr>
            <a:r>
              <a:rPr lang="zh-CN" altLang="en-US" sz="2400" dirty="0">
                <a:solidFill>
                  <a:schemeClr val="bg1"/>
                </a:solidFill>
                <a:latin typeface="黑体" panose="02010609060101010101" pitchFamily="49" charset="-122"/>
                <a:ea typeface="黑体" panose="02010609060101010101" pitchFamily="49" charset="-122"/>
              </a:rPr>
              <a:t>第七单元 人民解放战争</a:t>
            </a:r>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5" name="矩形: 圆角 8"/>
          <p:cNvSpPr/>
          <p:nvPr>
            <p:custDataLst>
              <p:tags r:id="rId4"/>
            </p:custDataLst>
          </p:nvPr>
        </p:nvSpPr>
        <p:spPr>
          <a:xfrm>
            <a:off x="827485" y="927021"/>
            <a:ext cx="7489031" cy="1982391"/>
          </a:xfrm>
          <a:prstGeom prst="roundRect">
            <a:avLst>
              <a:gd name="adj" fmla="val 7272"/>
            </a:avLst>
          </a:prstGeom>
          <a:noFill/>
          <a:ln>
            <a:solidFill>
              <a:srgbClr val="A09FA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0" fontAlgn="base" hangingPunct="0">
              <a:spcBef>
                <a:spcPct val="0"/>
              </a:spcBef>
              <a:spcAft>
                <a:spcPct val="0"/>
              </a:spcAft>
              <a:defRPr/>
            </a:pPr>
            <a:endParaRPr lang="zh-CN" altLang="en-US">
              <a:latin typeface="黑体" panose="02010609060101010101" pitchFamily="49" charset="-122"/>
              <a:ea typeface="黑体" panose="02010609060101010101" pitchFamily="49" charset="-122"/>
            </a:endParaRPr>
          </a:p>
        </p:txBody>
      </p:sp>
      <p:pic>
        <p:nvPicPr>
          <p:cNvPr id="2050" name="Picture 2" descr="http://photo.sohu.com/20040923/Img22220301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1145" y="3354509"/>
            <a:ext cx="2102811" cy="15981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n.sinaimg.cn/translate/635/w900h535/20180408/KhOt-fyvtmxe017828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83955" y="3377597"/>
            <a:ext cx="2650724" cy="157570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nimg.ws.126.net/?url=http%3A%2F%2Fdingyue.ws.126.net%2F2023%2F1128%2Ffef9e03bj00s4tp8900pwc000sl00i6m.jpg&amp;thumbnail=660x2147483647&amp;quality=80&amp;typ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34679" y="3354510"/>
            <a:ext cx="2512392" cy="15987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54827" y="3755763"/>
            <a:ext cx="138548" cy="346249"/>
          </a:xfrm>
          <a:prstGeom prst="rect">
            <a:avLst/>
          </a:prstGeom>
          <a:noFill/>
          <a:ln>
            <a:noFill/>
            <a:miter lim="800000"/>
          </a:ln>
        </p:spPr>
        <p:txBody>
          <a:bodyPr wrap="non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spcBef>
                <a:spcPct val="50000"/>
              </a:spcBef>
            </a:pPr>
            <a:endParaRPr lang="zh-CN" altLang="en-US" dirty="0">
              <a:solidFill>
                <a:srgbClr val="663300"/>
              </a:solidFill>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custDataLst>
              <p:tags r:id="rId1"/>
            </p:custDataLst>
          </p:nvPr>
        </p:nvGraphicFramePr>
        <p:xfrm>
          <a:off x="4046706" y="757235"/>
          <a:ext cx="4802357" cy="3974164"/>
        </p:xfrm>
        <a:graphic>
          <a:graphicData uri="http://schemas.openxmlformats.org/drawingml/2006/table">
            <a:tbl>
              <a:tblPr firstRow="1" bandRow="1">
                <a:tableStyleId>{5C22544A-7EE6-4342-B048-85BDC9FD1C3A}</a:tableStyleId>
              </a:tblPr>
              <a:tblGrid>
                <a:gridCol w="723903"/>
                <a:gridCol w="4078454"/>
              </a:tblGrid>
              <a:tr h="561206">
                <a:tc gridSpan="2">
                  <a:txBody>
                    <a:bodyPr/>
                    <a:lstStyle/>
                    <a:p>
                      <a:pPr algn="ctr">
                        <a:buNone/>
                      </a:pPr>
                      <a:r>
                        <a:rPr lang="zh-CN" altLang="en-US" sz="2400" dirty="0">
                          <a:solidFill>
                            <a:schemeClr val="bg1"/>
                          </a:solidFill>
                          <a:latin typeface="黑体" panose="02010609060101010101" pitchFamily="49" charset="-122"/>
                          <a:ea typeface="黑体" panose="02010609060101010101" pitchFamily="49" charset="-122"/>
                        </a:rPr>
                        <a:t>重庆谈判</a:t>
                      </a:r>
                      <a:endParaRPr lang="zh-CN" altLang="en-US" sz="2400" dirty="0">
                        <a:solidFill>
                          <a:schemeClr val="bg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cPr>
                    <a:lnR w="12700" cmpd="sng">
                      <a:solidFill>
                        <a:schemeClr val="tx1"/>
                      </a:solidFill>
                      <a:prstDash val="solid"/>
                    </a:lnR>
                    <a:lnT w="12700" cmpd="sng">
                      <a:solidFill>
                        <a:schemeClr val="tx1"/>
                      </a:solidFill>
                      <a:prstDash val="solid"/>
                    </a:lnT>
                    <a:lnB w="12700" cmpd="sng">
                      <a:solidFill>
                        <a:schemeClr val="tx1"/>
                      </a:solidFill>
                      <a:prstDash val="solid"/>
                    </a:lnB>
                  </a:tcPr>
                </a:tc>
              </a:tr>
              <a:tr h="392132">
                <a:tc>
                  <a:txBody>
                    <a:bodyPr/>
                    <a:lstStyle/>
                    <a:p>
                      <a:pPr>
                        <a:buNone/>
                      </a:pPr>
                      <a:r>
                        <a:rPr lang="zh-CN" altLang="en-US" sz="1800" b="1" dirty="0">
                          <a:solidFill>
                            <a:schemeClr val="tx1"/>
                          </a:solidFill>
                          <a:latin typeface="黑体" panose="02010609060101010101" pitchFamily="49" charset="-122"/>
                          <a:ea typeface="黑体" panose="02010609060101010101" pitchFamily="49" charset="-122"/>
                        </a:rPr>
                        <a:t>时间</a:t>
                      </a:r>
                      <a:endParaRPr lang="zh-CN" altLang="en-US" sz="1800" b="1"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endParaRPr lang="zh-CN" altLang="en-US" sz="18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92935">
                <a:tc>
                  <a:txBody>
                    <a:bodyPr/>
                    <a:lstStyle/>
                    <a:p>
                      <a:pPr>
                        <a:buNone/>
                      </a:pPr>
                      <a:r>
                        <a:rPr lang="zh-CN" altLang="en-US" sz="1800" b="1" dirty="0">
                          <a:solidFill>
                            <a:schemeClr val="tx1"/>
                          </a:solidFill>
                          <a:latin typeface="黑体" panose="02010609060101010101" pitchFamily="49" charset="-122"/>
                          <a:ea typeface="黑体" panose="02010609060101010101" pitchFamily="49" charset="-122"/>
                        </a:rPr>
                        <a:t>地点</a:t>
                      </a:r>
                      <a:endParaRPr lang="zh-CN" altLang="en-US" sz="1800" b="1"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endParaRPr lang="zh-CN" altLang="en-US" sz="1800"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589402">
                <a:tc>
                  <a:txBody>
                    <a:bodyPr/>
                    <a:lstStyle/>
                    <a:p>
                      <a:pPr>
                        <a:buNone/>
                      </a:pPr>
                      <a:r>
                        <a:rPr lang="zh-CN" altLang="en-US" sz="1800" b="1" dirty="0">
                          <a:solidFill>
                            <a:schemeClr val="tx1"/>
                          </a:solidFill>
                          <a:latin typeface="黑体" panose="02010609060101010101" pitchFamily="49" charset="-122"/>
                          <a:ea typeface="黑体" panose="02010609060101010101" pitchFamily="49" charset="-122"/>
                        </a:rPr>
                        <a:t>主要人物</a:t>
                      </a:r>
                      <a:endParaRPr lang="zh-CN" altLang="en-US" sz="1800" b="1"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endParaRPr lang="zh-CN" altLang="en-US" sz="1800"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589402">
                <a:tc>
                  <a:txBody>
                    <a:bodyPr/>
                    <a:lstStyle/>
                    <a:p>
                      <a:pPr>
                        <a:buNone/>
                      </a:pPr>
                      <a:r>
                        <a:rPr lang="zh-CN" altLang="en-US" sz="1800" b="1" dirty="0" smtClean="0">
                          <a:solidFill>
                            <a:schemeClr val="tx1"/>
                          </a:solidFill>
                          <a:latin typeface="黑体" panose="02010609060101010101" pitchFamily="49" charset="-122"/>
                          <a:ea typeface="黑体" panose="02010609060101010101" pitchFamily="49" charset="-122"/>
                        </a:rPr>
                        <a:t>谈判</a:t>
                      </a:r>
                      <a:endParaRPr lang="en-US" altLang="zh-CN" sz="1800" b="1" dirty="0" smtClean="0">
                        <a:solidFill>
                          <a:schemeClr val="tx1"/>
                        </a:solidFill>
                        <a:latin typeface="黑体" panose="02010609060101010101" pitchFamily="49" charset="-122"/>
                        <a:ea typeface="黑体" panose="02010609060101010101" pitchFamily="49" charset="-122"/>
                      </a:endParaRPr>
                    </a:p>
                    <a:p>
                      <a:pPr>
                        <a:buNone/>
                      </a:pPr>
                      <a:r>
                        <a:rPr lang="zh-CN" altLang="en-US" sz="1800" b="1" dirty="0" smtClean="0">
                          <a:solidFill>
                            <a:schemeClr val="tx1"/>
                          </a:solidFill>
                          <a:latin typeface="黑体" panose="02010609060101010101" pitchFamily="49" charset="-122"/>
                          <a:ea typeface="黑体" panose="02010609060101010101" pitchFamily="49" charset="-122"/>
                        </a:rPr>
                        <a:t>结果</a:t>
                      </a:r>
                      <a:endParaRPr lang="zh-CN" altLang="en-US" sz="1800" b="1"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endParaRPr lang="en-US" altLang="zh-CN" sz="1800" dirty="0">
                        <a:solidFill>
                          <a:schemeClr val="tx1"/>
                        </a:solidFill>
                        <a:latin typeface="黑体" panose="02010609060101010101" pitchFamily="49" charset="-122"/>
                        <a:ea typeface="黑体" panose="02010609060101010101" pitchFamily="49" charset="-122"/>
                        <a:cs typeface="宋体" panose="02010600030101010101" pitchFamily="2"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1393451">
                <a:tc>
                  <a:txBody>
                    <a:bodyPr/>
                    <a:lstStyle/>
                    <a:p>
                      <a:pPr>
                        <a:buNone/>
                      </a:pPr>
                      <a:r>
                        <a:rPr lang="zh-CN" altLang="en-US" sz="1800" b="1" dirty="0" smtClean="0">
                          <a:solidFill>
                            <a:schemeClr val="tx1"/>
                          </a:solidFill>
                          <a:latin typeface="黑体" panose="02010609060101010101" pitchFamily="49" charset="-122"/>
                          <a:ea typeface="黑体" panose="02010609060101010101" pitchFamily="49" charset="-122"/>
                        </a:rPr>
                        <a:t>协议</a:t>
                      </a:r>
                      <a:endParaRPr lang="en-US" altLang="zh-CN" sz="1800" b="1" dirty="0" smtClean="0">
                        <a:solidFill>
                          <a:schemeClr val="tx1"/>
                        </a:solidFill>
                        <a:latin typeface="黑体" panose="02010609060101010101" pitchFamily="49" charset="-122"/>
                        <a:ea typeface="黑体" panose="02010609060101010101" pitchFamily="49" charset="-122"/>
                      </a:endParaRPr>
                    </a:p>
                    <a:p>
                      <a:pPr>
                        <a:buNone/>
                      </a:pPr>
                      <a:r>
                        <a:rPr lang="zh-CN" altLang="en-US" sz="1800" b="1" dirty="0" smtClean="0">
                          <a:solidFill>
                            <a:schemeClr val="tx1"/>
                          </a:solidFill>
                          <a:latin typeface="黑体" panose="02010609060101010101" pitchFamily="49" charset="-122"/>
                          <a:ea typeface="黑体" panose="02010609060101010101" pitchFamily="49" charset="-122"/>
                        </a:rPr>
                        <a:t>内容</a:t>
                      </a:r>
                      <a:endParaRPr lang="zh-CN" altLang="en-US" sz="1800" b="1"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endParaRPr lang="zh-CN" altLang="en-US" sz="1800" dirty="0">
                        <a:solidFill>
                          <a:schemeClr val="tx1"/>
                        </a:solidFill>
                        <a:latin typeface="黑体" panose="02010609060101010101" pitchFamily="49" charset="-122"/>
                        <a:ea typeface="黑体" panose="02010609060101010101" pitchFamily="49" charset="-122"/>
                      </a:endParaRPr>
                    </a:p>
                  </a:txBody>
                  <a:tcPr marL="68580" marR="68580" marT="34290" marB="3429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4" name="文本框 4"/>
          <p:cNvSpPr txBox="1"/>
          <p:nvPr>
            <p:custDataLst>
              <p:tags r:id="rId2"/>
            </p:custDataLst>
          </p:nvPr>
        </p:nvSpPr>
        <p:spPr>
          <a:xfrm>
            <a:off x="5010061" y="1717344"/>
            <a:ext cx="1957457" cy="377026"/>
          </a:xfrm>
          <a:prstGeom prst="rect">
            <a:avLst/>
          </a:prstGeom>
          <a:noFill/>
          <a:ln w="9525">
            <a:noFill/>
          </a:ln>
        </p:spPr>
        <p:txBody>
          <a:bodyPr wrap="square" lIns="68580" tIns="34290" rIns="68580" bIns="34290" anchor="t">
            <a:spAutoFit/>
          </a:bodyPr>
          <a:lstStyle/>
          <a:p>
            <a:r>
              <a:rPr lang="zh-CN" altLang="en-US" sz="2000" b="1" dirty="0">
                <a:latin typeface="黑体" panose="02010609060101010101" pitchFamily="49" charset="-122"/>
                <a:ea typeface="黑体" panose="02010609060101010101" pitchFamily="49" charset="-122"/>
              </a:rPr>
              <a:t>重庆</a:t>
            </a:r>
            <a:endParaRPr lang="zh-CN" altLang="en-US" sz="2000" b="1" dirty="0">
              <a:latin typeface="黑体" panose="02010609060101010101" pitchFamily="49" charset="-122"/>
              <a:ea typeface="黑体" panose="02010609060101010101" pitchFamily="49" charset="-122"/>
            </a:endParaRPr>
          </a:p>
        </p:txBody>
      </p:sp>
      <p:sp>
        <p:nvSpPr>
          <p:cNvPr id="5" name="文本框 5"/>
          <p:cNvSpPr txBox="1"/>
          <p:nvPr>
            <p:custDataLst>
              <p:tags r:id="rId3"/>
            </p:custDataLst>
          </p:nvPr>
        </p:nvSpPr>
        <p:spPr>
          <a:xfrm>
            <a:off x="4908645" y="1307769"/>
            <a:ext cx="2990192" cy="377026"/>
          </a:xfrm>
          <a:prstGeom prst="rect">
            <a:avLst/>
          </a:prstGeom>
          <a:noFill/>
          <a:ln w="9525">
            <a:noFill/>
          </a:ln>
        </p:spPr>
        <p:txBody>
          <a:bodyPr wrap="square" lIns="68580" tIns="34290" rIns="68580" bIns="34290" anchor="t">
            <a:spAutoFit/>
          </a:bodyPr>
          <a:lstStyle/>
          <a:p>
            <a:r>
              <a:rPr lang="en-US" altLang="zh-CN" sz="2000" b="1" dirty="0">
                <a:latin typeface="黑体" panose="02010609060101010101" pitchFamily="49" charset="-122"/>
                <a:ea typeface="黑体" panose="02010609060101010101" pitchFamily="49" charset="-122"/>
              </a:rPr>
              <a:t>1945</a:t>
            </a:r>
            <a:r>
              <a:rPr lang="zh-CN" altLang="en-US" sz="2000" b="1" dirty="0">
                <a:latin typeface="黑体" panose="02010609060101010101" pitchFamily="49" charset="-122"/>
                <a:ea typeface="黑体" panose="02010609060101010101" pitchFamily="49" charset="-122"/>
              </a:rPr>
              <a:t>年</a:t>
            </a:r>
            <a:r>
              <a:rPr lang="en-US" altLang="zh-CN" sz="2000" b="1" dirty="0">
                <a:latin typeface="黑体" panose="02010609060101010101" pitchFamily="49" charset="-122"/>
                <a:ea typeface="黑体" panose="02010609060101010101" pitchFamily="49" charset="-122"/>
              </a:rPr>
              <a:t>8—10</a:t>
            </a:r>
            <a:r>
              <a:rPr lang="zh-CN" altLang="en-US" sz="2000" b="1" dirty="0">
                <a:latin typeface="黑体" panose="02010609060101010101" pitchFamily="49" charset="-122"/>
                <a:ea typeface="黑体" panose="02010609060101010101" pitchFamily="49" charset="-122"/>
              </a:rPr>
              <a:t>月</a:t>
            </a:r>
            <a:endParaRPr lang="zh-CN" altLang="en-US" sz="2000" b="1" dirty="0">
              <a:latin typeface="黑体" panose="02010609060101010101" pitchFamily="49" charset="-122"/>
              <a:ea typeface="黑体" panose="02010609060101010101" pitchFamily="49" charset="-122"/>
            </a:endParaRPr>
          </a:p>
        </p:txBody>
      </p:sp>
      <p:sp>
        <p:nvSpPr>
          <p:cNvPr id="6" name="文本框 6"/>
          <p:cNvSpPr txBox="1"/>
          <p:nvPr>
            <p:custDataLst>
              <p:tags r:id="rId4"/>
            </p:custDataLst>
          </p:nvPr>
        </p:nvSpPr>
        <p:spPr>
          <a:xfrm>
            <a:off x="4908643" y="2220198"/>
            <a:ext cx="3846249" cy="377026"/>
          </a:xfrm>
          <a:prstGeom prst="rect">
            <a:avLst/>
          </a:prstGeom>
          <a:noFill/>
          <a:ln w="9525">
            <a:noFill/>
          </a:ln>
        </p:spPr>
        <p:txBody>
          <a:bodyPr wrap="square" lIns="68580" tIns="34290" rIns="68580" bIns="34290" anchor="t">
            <a:spAutoFit/>
          </a:bodyPr>
          <a:lstStyle/>
          <a:p>
            <a:r>
              <a:rPr lang="en-US" altLang="zh-CN" sz="2000" b="1" dirty="0" err="1">
                <a:solidFill>
                  <a:srgbClr val="1919FF"/>
                </a:solidFill>
                <a:latin typeface="黑体" panose="02010609060101010101" pitchFamily="49" charset="-122"/>
                <a:ea typeface="黑体" panose="02010609060101010101" pitchFamily="49" charset="-122"/>
              </a:rPr>
              <a:t>蒋介石、毛泽东、周恩来</a:t>
            </a:r>
            <a:r>
              <a:rPr lang="zh-CN" altLang="en-US" sz="2000" b="1" dirty="0">
                <a:solidFill>
                  <a:srgbClr val="1919FF"/>
                </a:solidFill>
                <a:latin typeface="黑体" panose="02010609060101010101" pitchFamily="49" charset="-122"/>
                <a:ea typeface="黑体" panose="02010609060101010101" pitchFamily="49" charset="-122"/>
              </a:rPr>
              <a:t>等</a:t>
            </a:r>
            <a:endParaRPr lang="en-US" altLang="zh-CN" sz="2000" b="1" dirty="0">
              <a:solidFill>
                <a:srgbClr val="1919FF"/>
              </a:solidFill>
              <a:latin typeface="黑体" panose="02010609060101010101" pitchFamily="49" charset="-122"/>
              <a:ea typeface="黑体" panose="02010609060101010101" pitchFamily="49" charset="-122"/>
            </a:endParaRPr>
          </a:p>
        </p:txBody>
      </p:sp>
      <p:sp>
        <p:nvSpPr>
          <p:cNvPr id="7" name="文本框 7"/>
          <p:cNvSpPr txBox="1"/>
          <p:nvPr>
            <p:custDataLst>
              <p:tags r:id="rId5"/>
            </p:custDataLst>
          </p:nvPr>
        </p:nvSpPr>
        <p:spPr>
          <a:xfrm>
            <a:off x="4807544" y="3303857"/>
            <a:ext cx="3870470" cy="1454244"/>
          </a:xfrm>
          <a:prstGeom prst="rect">
            <a:avLst/>
          </a:prstGeom>
          <a:noFill/>
          <a:ln w="9525">
            <a:noFill/>
          </a:ln>
        </p:spPr>
        <p:txBody>
          <a:bodyPr wrap="square" lIns="68580" tIns="34290" rIns="68580" bIns="34290" anchor="t">
            <a:spAutoFit/>
          </a:bodyPr>
          <a:lstStyle/>
          <a:p>
            <a:pPr algn="just"/>
            <a:r>
              <a:rPr lang="zh-CN" altLang="en-US" sz="1800" b="1" dirty="0">
                <a:latin typeface="黑体" panose="02010609060101010101" pitchFamily="49" charset="-122"/>
                <a:ea typeface="黑体" panose="02010609060101010101" pitchFamily="49" charset="-122"/>
                <a:cs typeface="华文中宋" panose="02010600040101010101" pitchFamily="2" charset="-122"/>
                <a:sym typeface="+mn-ea"/>
              </a:rPr>
              <a:t>①双方同意以和平、民主、团结、统一为基础，长期合作，坚决避免内战，建设独立、自由和富强的新中国；</a:t>
            </a:r>
            <a:endParaRPr lang="zh-CN" altLang="en-US" sz="1800" b="1" dirty="0">
              <a:latin typeface="黑体" panose="02010609060101010101" pitchFamily="49" charset="-122"/>
              <a:ea typeface="黑体" panose="02010609060101010101" pitchFamily="49" charset="-122"/>
              <a:cs typeface="华文中宋" panose="02010600040101010101" pitchFamily="2" charset="-122"/>
            </a:endParaRPr>
          </a:p>
          <a:p>
            <a:pPr algn="just"/>
            <a:r>
              <a:rPr lang="zh-CN" altLang="en-US" sz="1800" b="1" dirty="0">
                <a:latin typeface="黑体" panose="02010609060101010101" pitchFamily="49" charset="-122"/>
                <a:ea typeface="黑体" panose="02010609060101010101" pitchFamily="49" charset="-122"/>
                <a:cs typeface="华文中宋" panose="02010600040101010101" pitchFamily="2" charset="-122"/>
                <a:sym typeface="+mn-ea"/>
              </a:rPr>
              <a:t>②召开政治协商会议，讨论和平建国方案</a:t>
            </a:r>
            <a:endParaRPr lang="en-US" altLang="zh-CN" sz="1800" b="1" dirty="0">
              <a:solidFill>
                <a:srgbClr val="FF0000"/>
              </a:solidFill>
              <a:latin typeface="黑体" panose="02010609060101010101" pitchFamily="49" charset="-122"/>
              <a:ea typeface="黑体" panose="02010609060101010101" pitchFamily="49" charset="-122"/>
            </a:endParaRPr>
          </a:p>
        </p:txBody>
      </p:sp>
      <p:sp>
        <p:nvSpPr>
          <p:cNvPr id="9" name="文本框 8"/>
          <p:cNvSpPr txBox="1"/>
          <p:nvPr>
            <p:custDataLst>
              <p:tags r:id="rId6"/>
            </p:custDataLst>
          </p:nvPr>
        </p:nvSpPr>
        <p:spPr>
          <a:xfrm>
            <a:off x="4933480" y="2737507"/>
            <a:ext cx="3796574" cy="623248"/>
          </a:xfrm>
          <a:prstGeom prst="rect">
            <a:avLst/>
          </a:prstGeom>
          <a:noFill/>
          <a:ln w="9525">
            <a:noFill/>
          </a:ln>
        </p:spPr>
        <p:txBody>
          <a:bodyPr wrap="square" lIns="68580" tIns="34290" rIns="68580" bIns="34290" anchor="t">
            <a:spAutoFit/>
          </a:bodyPr>
          <a:lstStyle/>
          <a:p>
            <a:r>
              <a:rPr lang="en-US" altLang="zh-CN" sz="1800" b="1" dirty="0" err="1">
                <a:solidFill>
                  <a:srgbClr val="1919FF"/>
                </a:solidFill>
                <a:latin typeface="黑体" panose="02010609060101010101" pitchFamily="49" charset="-122"/>
                <a:ea typeface="黑体" panose="02010609060101010101" pitchFamily="49" charset="-122"/>
              </a:rPr>
              <a:t>签订了《政府与中共代表会谈纪要</a:t>
            </a:r>
            <a:r>
              <a:rPr lang="en-US" altLang="zh-CN" sz="1800" b="1" dirty="0">
                <a:solidFill>
                  <a:srgbClr val="1919FF"/>
                </a:solidFill>
                <a:latin typeface="黑体" panose="02010609060101010101" pitchFamily="49" charset="-122"/>
                <a:ea typeface="黑体" panose="02010609060101010101" pitchFamily="49" charset="-122"/>
              </a:rPr>
              <a:t>》</a:t>
            </a:r>
            <a:endParaRPr lang="en-US" altLang="zh-CN" sz="1800" b="1" dirty="0">
              <a:solidFill>
                <a:srgbClr val="1919FF"/>
              </a:solidFill>
              <a:latin typeface="黑体" panose="02010609060101010101" pitchFamily="49" charset="-122"/>
              <a:ea typeface="黑体" panose="02010609060101010101" pitchFamily="49" charset="-122"/>
            </a:endParaRPr>
          </a:p>
          <a:p>
            <a:r>
              <a:rPr lang="zh-CN" altLang="en-US" sz="1800" b="1" dirty="0">
                <a:solidFill>
                  <a:srgbClr val="1919FF"/>
                </a:solidFill>
                <a:latin typeface="黑体" panose="02010609060101010101" pitchFamily="49" charset="-122"/>
                <a:ea typeface="黑体" panose="02010609060101010101" pitchFamily="49" charset="-122"/>
              </a:rPr>
              <a:t>（即</a:t>
            </a:r>
            <a:r>
              <a:rPr lang="en-US" altLang="zh-CN" sz="1800" b="1" dirty="0">
                <a:latin typeface="黑体" panose="02010609060101010101" pitchFamily="49" charset="-122"/>
                <a:ea typeface="黑体" panose="02010609060101010101" pitchFamily="49" charset="-122"/>
              </a:rPr>
              <a:t>“</a:t>
            </a:r>
            <a:r>
              <a:rPr lang="en-US" altLang="zh-CN" sz="1800" b="1" dirty="0" err="1">
                <a:latin typeface="黑体" panose="02010609060101010101" pitchFamily="49" charset="-122"/>
                <a:ea typeface="黑体" panose="02010609060101010101" pitchFamily="49" charset="-122"/>
              </a:rPr>
              <a:t>双十协定</a:t>
            </a:r>
            <a:r>
              <a:rPr lang="en-US" altLang="zh-CN" sz="1800" b="1" dirty="0">
                <a:latin typeface="黑体" panose="02010609060101010101" pitchFamily="49" charset="-122"/>
                <a:ea typeface="黑体" panose="02010609060101010101" pitchFamily="49" charset="-122"/>
              </a:rPr>
              <a:t>”</a:t>
            </a:r>
            <a:r>
              <a:rPr lang="zh-CN" altLang="en-US" sz="1800" b="1" dirty="0">
                <a:solidFill>
                  <a:srgbClr val="1919FF"/>
                </a:solidFill>
                <a:latin typeface="黑体" panose="02010609060101010101" pitchFamily="49" charset="-122"/>
                <a:ea typeface="黑体" panose="02010609060101010101" pitchFamily="49" charset="-122"/>
              </a:rPr>
              <a:t>）</a:t>
            </a:r>
            <a:endParaRPr lang="zh-CN" altLang="en-US" sz="1800" b="1" dirty="0">
              <a:latin typeface="黑体" panose="02010609060101010101" pitchFamily="49" charset="-122"/>
              <a:ea typeface="黑体" panose="02010609060101010101" pitchFamily="49" charset="-122"/>
            </a:endParaRPr>
          </a:p>
        </p:txBody>
      </p:sp>
      <p:pic>
        <p:nvPicPr>
          <p:cNvPr id="10" name="图片"/>
          <p:cNvPicPr>
            <a:picLocks noChangeAspect="1"/>
          </p:cNvPicPr>
          <p:nvPr>
            <p:custDataLst>
              <p:tags r:id="rId7"/>
            </p:custDataLst>
          </p:nvPr>
        </p:nvPicPr>
        <p:blipFill>
          <a:blip r:embed="rId8" cstate="print"/>
          <a:stretch>
            <a:fillRect/>
          </a:stretch>
        </p:blipFill>
        <p:spPr>
          <a:xfrm>
            <a:off x="428552" y="864151"/>
            <a:ext cx="3318855" cy="1740239"/>
          </a:xfrm>
          <a:prstGeom prst="rect">
            <a:avLst/>
          </a:prstGeom>
          <a:noFill/>
          <a:ln w="57150" cap="flat" cmpd="thickThin">
            <a:solidFill>
              <a:srgbClr val="990000"/>
            </a:solidFill>
            <a:prstDash val="solid"/>
            <a:miter/>
          </a:ln>
        </p:spPr>
      </p:pic>
      <p:pic>
        <p:nvPicPr>
          <p:cNvPr id="11" name="图片 3"/>
          <p:cNvPicPr preferRelativeResize="0">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8506" y="2685626"/>
            <a:ext cx="3398946" cy="1935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0"/>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54827" y="3755763"/>
            <a:ext cx="138548" cy="346249"/>
          </a:xfrm>
          <a:prstGeom prst="rect">
            <a:avLst/>
          </a:prstGeom>
          <a:noFill/>
          <a:ln>
            <a:noFill/>
            <a:miter lim="800000"/>
          </a:ln>
        </p:spPr>
        <p:txBody>
          <a:bodyPr wrap="non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spcBef>
                <a:spcPct val="50000"/>
              </a:spcBef>
            </a:pPr>
            <a:endParaRPr lang="zh-CN" altLang="en-US" dirty="0">
              <a:solidFill>
                <a:srgbClr val="663300"/>
              </a:solidFill>
              <a:latin typeface="黑体" panose="02010609060101010101" pitchFamily="49" charset="-122"/>
              <a:ea typeface="黑体" panose="02010609060101010101" pitchFamily="49" charset="-122"/>
            </a:endParaRPr>
          </a:p>
        </p:txBody>
      </p:sp>
      <p:graphicFrame>
        <p:nvGraphicFramePr>
          <p:cNvPr id="4" name="表格 26625"/>
          <p:cNvGraphicFramePr>
            <a:graphicFrameLocks noGrp="1"/>
          </p:cNvGraphicFramePr>
          <p:nvPr>
            <p:custDataLst>
              <p:tags r:id="rId1"/>
            </p:custDataLst>
          </p:nvPr>
        </p:nvGraphicFramePr>
        <p:xfrm>
          <a:off x="3230879" y="1377269"/>
          <a:ext cx="5547984" cy="3369359"/>
        </p:xfrm>
        <a:graphic>
          <a:graphicData uri="http://schemas.openxmlformats.org/drawingml/2006/table">
            <a:tbl>
              <a:tblPr>
                <a:tableStyleId>{616DA210-FB5B-4158-B5E0-FEB733F419BA}</a:tableStyleId>
              </a:tblPr>
              <a:tblGrid>
                <a:gridCol w="779044"/>
                <a:gridCol w="4768940"/>
              </a:tblGrid>
              <a:tr h="411480">
                <a:tc>
                  <a:txBody>
                    <a:bodyPr/>
                    <a:lstStyle>
                      <a:lvl1pPr mar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1pPr>
                      <a:lvl2pPr marL="457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2pPr>
                      <a:lvl3pPr marL="914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3pPr>
                      <a:lvl4pPr marL="1371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4pPr>
                      <a:lvl5pPr marL="18288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5pPr>
                      <a:lvl6pPr marL="22860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6pPr>
                      <a:lvl7pPr marL="2743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7pPr>
                      <a:lvl8pPr marL="3200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8pPr>
                      <a:lvl9pPr marL="3657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9pPr>
                    </a:lstStyle>
                    <a:p>
                      <a:pPr marL="0" lvl="0" indent="0">
                        <a:buNone/>
                      </a:pPr>
                      <a:r>
                        <a:rPr lang="zh-CN" altLang="en-US" sz="2300" dirty="0">
                          <a:effectLst/>
                        </a:rPr>
                        <a:t>时间</a:t>
                      </a:r>
                      <a:endParaRPr lang="zh-CN" altLang="en-US" sz="2300" b="1" dirty="0">
                        <a:solidFill>
                          <a:srgbClr val="76889C"/>
                        </a:solidFill>
                        <a:effectLst/>
                        <a:ea typeface="黑体" panose="02010609060101010101" pitchFamily="49" charset="-122"/>
                      </a:endParaRPr>
                    </a:p>
                  </a:txBody>
                  <a:tcPr marL="91447" marR="91447" marT="34290" marB="34290"/>
                </a:tc>
                <a:tc>
                  <a:txBody>
                    <a:bodyPr/>
                    <a:lstStyle>
                      <a:lvl1pPr mar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1pPr>
                      <a:lvl2pPr marL="457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2pPr>
                      <a:lvl3pPr marL="914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3pPr>
                      <a:lvl4pPr marL="1371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4pPr>
                      <a:lvl5pPr marL="18288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5pPr>
                      <a:lvl6pPr marL="22860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6pPr>
                      <a:lvl7pPr marL="2743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7pPr>
                      <a:lvl8pPr marL="3200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8pPr>
                      <a:lvl9pPr marL="3657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9pPr>
                    </a:lstStyle>
                    <a:p>
                      <a:pPr marL="0" lvl="0" indent="0">
                        <a:buNone/>
                      </a:pPr>
                      <a:endParaRPr lang="zh-CN" altLang="en-US" sz="2300" b="1" dirty="0">
                        <a:solidFill>
                          <a:srgbClr val="76889C"/>
                        </a:solidFill>
                        <a:effectLst>
                          <a:outerShdw blurRad="38100" dist="38100" dir="2700000">
                            <a:srgbClr val="000000"/>
                          </a:outerShdw>
                        </a:effectLst>
                        <a:latin typeface="黑体" panose="02010609060101010101" pitchFamily="49" charset="-122"/>
                        <a:ea typeface="黑体" panose="02010609060101010101" pitchFamily="49" charset="-122"/>
                      </a:endParaRPr>
                    </a:p>
                  </a:txBody>
                  <a:tcPr marL="91447" marR="91447" marT="34290" marB="34290"/>
                </a:tc>
              </a:tr>
              <a:tr h="411480">
                <a:tc>
                  <a:txBody>
                    <a:bodyPr/>
                    <a:lstStyle>
                      <a:lvl1pPr mar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1pPr>
                      <a:lvl2pPr marL="457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2pPr>
                      <a:lvl3pPr marL="914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3pPr>
                      <a:lvl4pPr marL="1371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4pPr>
                      <a:lvl5pPr marL="18288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5pPr>
                      <a:lvl6pPr marL="22860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6pPr>
                      <a:lvl7pPr marL="2743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7pPr>
                      <a:lvl8pPr marL="3200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8pPr>
                      <a:lvl9pPr marL="3657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9pPr>
                    </a:lstStyle>
                    <a:p>
                      <a:pPr marL="0" lvl="0" indent="0">
                        <a:buNone/>
                      </a:pPr>
                      <a:r>
                        <a:rPr lang="zh-CN" altLang="en-US" sz="2300" dirty="0">
                          <a:effectLst/>
                        </a:rPr>
                        <a:t>地点</a:t>
                      </a:r>
                      <a:endParaRPr lang="zh-CN" altLang="en-US" sz="2300" b="1" dirty="0">
                        <a:solidFill>
                          <a:srgbClr val="76889C"/>
                        </a:solidFill>
                        <a:effectLst/>
                        <a:ea typeface="黑体" panose="02010609060101010101" pitchFamily="49" charset="-122"/>
                      </a:endParaRPr>
                    </a:p>
                  </a:txBody>
                  <a:tcPr marL="91447" marR="91447" marT="34290" marB="34290"/>
                </a:tc>
                <a:tc>
                  <a:txBody>
                    <a:bodyPr/>
                    <a:lstStyle>
                      <a:lvl1pPr mar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1pPr>
                      <a:lvl2pPr marL="457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2pPr>
                      <a:lvl3pPr marL="914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3pPr>
                      <a:lvl4pPr marL="1371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4pPr>
                      <a:lvl5pPr marL="18288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5pPr>
                      <a:lvl6pPr marL="22860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6pPr>
                      <a:lvl7pPr marL="2743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7pPr>
                      <a:lvl8pPr marL="3200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8pPr>
                      <a:lvl9pPr marL="3657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9pPr>
                    </a:lstStyle>
                    <a:p>
                      <a:pPr marL="0" lvl="0" indent="0">
                        <a:buNone/>
                      </a:pPr>
                      <a:endParaRPr lang="zh-CN" altLang="en-US" sz="2300" b="1" dirty="0">
                        <a:solidFill>
                          <a:srgbClr val="404040"/>
                        </a:solidFill>
                        <a:effectLst>
                          <a:outerShdw blurRad="38100" dist="38100" dir="2700000">
                            <a:srgbClr val="000000"/>
                          </a:outerShdw>
                        </a:effectLst>
                        <a:latin typeface="黑体" panose="02010609060101010101" pitchFamily="49" charset="-122"/>
                        <a:ea typeface="黑体" panose="02010609060101010101" pitchFamily="49" charset="-122"/>
                      </a:endParaRPr>
                    </a:p>
                  </a:txBody>
                  <a:tcPr marL="91447" marR="91447" marT="34290" marB="34290"/>
                </a:tc>
              </a:tr>
              <a:tr h="1440180">
                <a:tc>
                  <a:txBody>
                    <a:bodyPr/>
                    <a:lstStyle>
                      <a:lvl1pPr mar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1pPr>
                      <a:lvl2pPr marL="457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2pPr>
                      <a:lvl3pPr marL="914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3pPr>
                      <a:lvl4pPr marL="1371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4pPr>
                      <a:lvl5pPr marL="18288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5pPr>
                      <a:lvl6pPr marL="22860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6pPr>
                      <a:lvl7pPr marL="2743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7pPr>
                      <a:lvl8pPr marL="3200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8pPr>
                      <a:lvl9pPr marL="3657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9pPr>
                    </a:lstStyle>
                    <a:p>
                      <a:pPr marL="0" lvl="0" indent="0">
                        <a:buNone/>
                      </a:pPr>
                      <a:endParaRPr lang="zh-CN" altLang="en-US" sz="2300" dirty="0">
                        <a:effectLst/>
                      </a:endParaRPr>
                    </a:p>
                    <a:p>
                      <a:pPr marL="0" lvl="0" indent="0">
                        <a:buNone/>
                      </a:pPr>
                      <a:r>
                        <a:rPr lang="zh-CN" altLang="en-US" sz="2300" dirty="0">
                          <a:effectLst/>
                        </a:rPr>
                        <a:t>主要</a:t>
                      </a:r>
                      <a:r>
                        <a:rPr lang="zh-CN" altLang="en-US" sz="2300" dirty="0" smtClean="0">
                          <a:effectLst/>
                        </a:rPr>
                        <a:t>内容</a:t>
                      </a:r>
                      <a:endParaRPr lang="zh-CN" altLang="en-US" sz="2300" b="1" dirty="0">
                        <a:solidFill>
                          <a:srgbClr val="76889C"/>
                        </a:solidFill>
                        <a:effectLst/>
                        <a:ea typeface="黑体" panose="02010609060101010101" pitchFamily="49" charset="-122"/>
                      </a:endParaRPr>
                    </a:p>
                  </a:txBody>
                  <a:tcPr marL="91447" marR="91447" marT="34290" marB="34290"/>
                </a:tc>
                <a:tc>
                  <a:txBody>
                    <a:bodyPr/>
                    <a:lstStyle>
                      <a:lvl1pPr mar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1pPr>
                      <a:lvl2pPr marL="457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2pPr>
                      <a:lvl3pPr marL="914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3pPr>
                      <a:lvl4pPr marL="1371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4pPr>
                      <a:lvl5pPr marL="18288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5pPr>
                      <a:lvl6pPr marL="22860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6pPr>
                      <a:lvl7pPr marL="27432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7pPr>
                      <a:lvl8pPr marL="32004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8pPr>
                      <a:lvl9pPr marL="365760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a:ea typeface="宋体" panose="02010600030101010101" pitchFamily="2" charset="-122"/>
                        </a:defRPr>
                      </a:lvl9pPr>
                    </a:lstStyle>
                    <a:p>
                      <a:pPr marL="0" lvl="0" indent="0">
                        <a:buNone/>
                      </a:pPr>
                      <a:endParaRPr lang="zh-CN" altLang="en-US" sz="2300" dirty="0"/>
                    </a:p>
                    <a:p>
                      <a:pPr marL="0" lvl="0" indent="0">
                        <a:buNone/>
                      </a:pPr>
                      <a:endParaRPr lang="zh-CN" altLang="en-US" sz="2300" dirty="0">
                        <a:effectLst>
                          <a:outerShdw blurRad="38100" dist="38100" dir="2700000">
                            <a:srgbClr val="000000"/>
                          </a:outerShdw>
                        </a:effectLst>
                      </a:endParaRPr>
                    </a:p>
                    <a:p>
                      <a:pPr marL="0" lvl="0" indent="0">
                        <a:buNone/>
                      </a:pPr>
                      <a:endParaRPr lang="zh-CN" altLang="en-US" sz="2300" dirty="0">
                        <a:effectLst>
                          <a:outerShdw blurRad="38100" dist="38100" dir="2700000">
                            <a:srgbClr val="000000"/>
                          </a:outerShdw>
                        </a:effectLst>
                      </a:endParaRPr>
                    </a:p>
                    <a:p>
                      <a:pPr marL="0" lvl="0" indent="0">
                        <a:buNone/>
                      </a:pPr>
                      <a:endParaRPr lang="zh-CN" altLang="en-US" sz="2300" b="1" dirty="0">
                        <a:solidFill>
                          <a:srgbClr val="404040"/>
                        </a:solidFill>
                        <a:effectLst>
                          <a:outerShdw blurRad="38100" dist="38100" dir="2700000">
                            <a:srgbClr val="000000"/>
                          </a:outerShdw>
                        </a:effectLst>
                        <a:latin typeface="黑体" panose="02010609060101010101" pitchFamily="49" charset="-122"/>
                        <a:ea typeface="黑体" panose="02010609060101010101" pitchFamily="49" charset="-122"/>
                      </a:endParaRPr>
                    </a:p>
                  </a:txBody>
                  <a:tcPr marL="91447" marR="91447" marT="34290" marB="34290"/>
                </a:tc>
              </a:tr>
              <a:tr h="1060499">
                <a:tc>
                  <a:txBody>
                    <a:bodyPr/>
                    <a:lstStyle/>
                    <a:p>
                      <a:pPr marL="0" lvl="0" indent="0">
                        <a:lnSpc>
                          <a:spcPct val="250000"/>
                        </a:lnSpc>
                        <a:buNone/>
                      </a:pPr>
                      <a:r>
                        <a:rPr lang="zh-CN" altLang="en-US" sz="2300" dirty="0">
                          <a:effectLst/>
                        </a:rPr>
                        <a:t>意义</a:t>
                      </a:r>
                      <a:endParaRPr lang="zh-CN" altLang="en-US" sz="2300" b="1" dirty="0">
                        <a:solidFill>
                          <a:srgbClr val="76889C"/>
                        </a:solidFill>
                        <a:effectLst/>
                        <a:ea typeface="黑体" panose="02010609060101010101" pitchFamily="49" charset="-122"/>
                      </a:endParaRPr>
                    </a:p>
                  </a:txBody>
                  <a:tcPr marL="91447" marR="91447" marT="34290" marB="34290"/>
                </a:tc>
                <a:tc>
                  <a:txBody>
                    <a:bodyPr/>
                    <a:lstStyle/>
                    <a:p>
                      <a:pPr marL="0" lvl="0" indent="0">
                        <a:buNone/>
                      </a:pPr>
                      <a:endParaRPr lang="zh-CN" altLang="en-US" sz="2300" b="1" dirty="0">
                        <a:solidFill>
                          <a:srgbClr val="404040"/>
                        </a:solidFill>
                        <a:effectLst>
                          <a:outerShdw blurRad="38100" dist="38100" dir="2700000">
                            <a:srgbClr val="000000"/>
                          </a:outerShdw>
                        </a:effectLst>
                        <a:latin typeface="黑体" panose="02010609060101010101" pitchFamily="49" charset="-122"/>
                        <a:ea typeface="黑体" panose="02010609060101010101" pitchFamily="49" charset="-122"/>
                      </a:endParaRPr>
                    </a:p>
                  </a:txBody>
                  <a:tcPr marL="91447" marR="91447" marT="34290" marB="34290"/>
                </a:tc>
              </a:tr>
            </a:tbl>
          </a:graphicData>
        </a:graphic>
      </p:graphicFrame>
      <p:sp>
        <p:nvSpPr>
          <p:cNvPr id="5" name="文本框 26649"/>
          <p:cNvSpPr txBox="1"/>
          <p:nvPr>
            <p:custDataLst>
              <p:tags r:id="rId2"/>
            </p:custDataLst>
          </p:nvPr>
        </p:nvSpPr>
        <p:spPr>
          <a:xfrm>
            <a:off x="4375761" y="1377268"/>
            <a:ext cx="2593975" cy="391716"/>
          </a:xfrm>
          <a:prstGeom prst="rect">
            <a:avLst/>
          </a:prstGeom>
          <a:noFill/>
          <a:ln w="9525">
            <a:noFill/>
          </a:ln>
        </p:spPr>
        <p:txBody>
          <a:bodyPr lIns="68580" tIns="34290" rIns="68580" bIns="34290">
            <a:spAutoFit/>
          </a:bodyPr>
          <a:lstStyle/>
          <a:p>
            <a:pPr>
              <a:spcBef>
                <a:spcPct val="50000"/>
              </a:spcBef>
            </a:pPr>
            <a:r>
              <a:rPr lang="en-US" altLang="zh-CN" sz="2100" b="1" dirty="0">
                <a:solidFill>
                  <a:srgbClr val="C00000"/>
                </a:solidFill>
                <a:latin typeface="黑体" panose="02010609060101010101" pitchFamily="49" charset="-122"/>
                <a:ea typeface="黑体" panose="02010609060101010101" pitchFamily="49" charset="-122"/>
              </a:rPr>
              <a:t>1946</a:t>
            </a:r>
            <a:r>
              <a:rPr lang="zh-CN" altLang="en-US" sz="2100" b="1" dirty="0">
                <a:solidFill>
                  <a:srgbClr val="C00000"/>
                </a:solidFill>
                <a:latin typeface="黑体" panose="02010609060101010101" pitchFamily="49" charset="-122"/>
                <a:ea typeface="黑体" panose="02010609060101010101" pitchFamily="49" charset="-122"/>
              </a:rPr>
              <a:t>年</a:t>
            </a:r>
            <a:r>
              <a:rPr lang="en-US" altLang="zh-CN" sz="2100" b="1" dirty="0">
                <a:solidFill>
                  <a:srgbClr val="C00000"/>
                </a:solidFill>
                <a:latin typeface="黑体" panose="02010609060101010101" pitchFamily="49" charset="-122"/>
                <a:ea typeface="黑体" panose="02010609060101010101" pitchFamily="49" charset="-122"/>
              </a:rPr>
              <a:t>1</a:t>
            </a:r>
            <a:r>
              <a:rPr lang="zh-CN" altLang="en-US" sz="2100" b="1" dirty="0">
                <a:solidFill>
                  <a:srgbClr val="C00000"/>
                </a:solidFill>
                <a:latin typeface="黑体" panose="02010609060101010101" pitchFamily="49" charset="-122"/>
                <a:ea typeface="黑体" panose="02010609060101010101" pitchFamily="49" charset="-122"/>
              </a:rPr>
              <a:t>月</a:t>
            </a:r>
            <a:r>
              <a:rPr lang="en-US" altLang="zh-CN" sz="2100" b="1" dirty="0">
                <a:solidFill>
                  <a:srgbClr val="C00000"/>
                </a:solidFill>
                <a:latin typeface="黑体" panose="02010609060101010101" pitchFamily="49" charset="-122"/>
                <a:ea typeface="黑体" panose="02010609060101010101" pitchFamily="49" charset="-122"/>
              </a:rPr>
              <a:t>10</a:t>
            </a:r>
            <a:r>
              <a:rPr lang="zh-CN" altLang="en-US" sz="2100" b="1" dirty="0">
                <a:solidFill>
                  <a:srgbClr val="C00000"/>
                </a:solidFill>
                <a:latin typeface="黑体" panose="02010609060101010101" pitchFamily="49" charset="-122"/>
                <a:ea typeface="黑体" panose="02010609060101010101" pitchFamily="49" charset="-122"/>
              </a:rPr>
              <a:t>日</a:t>
            </a:r>
            <a:endParaRPr lang="zh-CN" altLang="en-US" sz="2100" b="1" dirty="0">
              <a:solidFill>
                <a:srgbClr val="C00000"/>
              </a:solidFill>
              <a:latin typeface="黑体" panose="02010609060101010101" pitchFamily="49" charset="-122"/>
              <a:ea typeface="黑体" panose="02010609060101010101" pitchFamily="49" charset="-122"/>
            </a:endParaRPr>
          </a:p>
        </p:txBody>
      </p:sp>
      <p:sp>
        <p:nvSpPr>
          <p:cNvPr id="6" name="文本框 26650"/>
          <p:cNvSpPr txBox="1"/>
          <p:nvPr>
            <p:custDataLst>
              <p:tags r:id="rId3"/>
            </p:custDataLst>
          </p:nvPr>
        </p:nvSpPr>
        <p:spPr>
          <a:xfrm>
            <a:off x="4745897" y="1775998"/>
            <a:ext cx="1066800" cy="391715"/>
          </a:xfrm>
          <a:prstGeom prst="rect">
            <a:avLst/>
          </a:prstGeom>
          <a:noFill/>
          <a:ln w="9525">
            <a:noFill/>
          </a:ln>
        </p:spPr>
        <p:txBody>
          <a:bodyPr lIns="68580" tIns="34290" rIns="68580" bIns="34290">
            <a:spAutoFit/>
          </a:bodyPr>
          <a:lstStyle/>
          <a:p>
            <a:pPr algn="ctr">
              <a:spcBef>
                <a:spcPct val="50000"/>
              </a:spcBef>
            </a:pPr>
            <a:r>
              <a:rPr lang="zh-CN" altLang="en-US" sz="2100" b="1" dirty="0">
                <a:solidFill>
                  <a:srgbClr val="C00000"/>
                </a:solidFill>
                <a:latin typeface="黑体" panose="02010609060101010101" pitchFamily="49" charset="-122"/>
                <a:ea typeface="黑体" panose="02010609060101010101" pitchFamily="49" charset="-122"/>
              </a:rPr>
              <a:t>重庆</a:t>
            </a:r>
            <a:endParaRPr lang="zh-CN" altLang="en-US" sz="2100" b="1" dirty="0">
              <a:solidFill>
                <a:srgbClr val="C00000"/>
              </a:solidFill>
              <a:latin typeface="黑体" panose="02010609060101010101" pitchFamily="49" charset="-122"/>
              <a:ea typeface="黑体" panose="02010609060101010101" pitchFamily="49" charset="-122"/>
            </a:endParaRPr>
          </a:p>
        </p:txBody>
      </p:sp>
      <p:sp>
        <p:nvSpPr>
          <p:cNvPr id="7" name="文本框 1"/>
          <p:cNvSpPr txBox="1"/>
          <p:nvPr>
            <p:custDataLst>
              <p:tags r:id="rId4"/>
            </p:custDataLst>
          </p:nvPr>
        </p:nvSpPr>
        <p:spPr>
          <a:xfrm>
            <a:off x="4015670" y="2226740"/>
            <a:ext cx="4912995" cy="1038746"/>
          </a:xfrm>
          <a:prstGeom prst="rect">
            <a:avLst/>
          </a:prstGeom>
          <a:noFill/>
          <a:ln w="9525">
            <a:noFill/>
          </a:ln>
        </p:spPr>
        <p:txBody>
          <a:bodyPr wrap="square" lIns="68580" tIns="34290" rIns="68580" bIns="34290">
            <a:spAutoFit/>
          </a:bodyPr>
          <a:lstStyle/>
          <a:p>
            <a:pPr lvl="0" algn="l">
              <a:spcBef>
                <a:spcPct val="50000"/>
              </a:spcBef>
              <a:buClrTx/>
              <a:buSzTx/>
              <a:buFontTx/>
            </a:pPr>
            <a:r>
              <a:rPr lang="en-US" altLang="zh-CN" sz="2100" b="1" dirty="0" err="1">
                <a:latin typeface="黑体" panose="02010609060101010101" pitchFamily="49" charset="-122"/>
                <a:ea typeface="黑体" panose="02010609060101010101" pitchFamily="49" charset="-122"/>
                <a:sym typeface="+mn-ea"/>
              </a:rPr>
              <a:t>讨论了建立联合政府、和平建国纲领、召开国民大会、修改宪法草案、整编军队等问题</a:t>
            </a:r>
            <a:endParaRPr lang="en-US" altLang="zh-CN" sz="2100" b="1" dirty="0">
              <a:latin typeface="黑体" panose="02010609060101010101" pitchFamily="49" charset="-122"/>
              <a:ea typeface="黑体" panose="02010609060101010101" pitchFamily="49" charset="-122"/>
              <a:sym typeface="+mn-ea"/>
            </a:endParaRPr>
          </a:p>
        </p:txBody>
      </p:sp>
      <p:sp>
        <p:nvSpPr>
          <p:cNvPr id="9" name="文本框 9"/>
          <p:cNvSpPr txBox="1"/>
          <p:nvPr>
            <p:custDataLst>
              <p:tags r:id="rId5"/>
            </p:custDataLst>
          </p:nvPr>
        </p:nvSpPr>
        <p:spPr>
          <a:xfrm>
            <a:off x="4181091" y="3882801"/>
            <a:ext cx="4141834" cy="715580"/>
          </a:xfrm>
          <a:prstGeom prst="rect">
            <a:avLst/>
          </a:prstGeom>
          <a:noFill/>
          <a:ln w="9525">
            <a:noFill/>
          </a:ln>
        </p:spPr>
        <p:txBody>
          <a:bodyPr wrap="square" lIns="68580" tIns="34290" rIns="68580" bIns="34290">
            <a:spAutoFit/>
          </a:bodyPr>
          <a:lstStyle/>
          <a:p>
            <a:pPr lvl="0" algn="l">
              <a:spcBef>
                <a:spcPct val="50000"/>
              </a:spcBef>
              <a:buClrTx/>
              <a:buSzTx/>
              <a:buFontTx/>
            </a:pPr>
            <a:r>
              <a:rPr lang="en-US" altLang="zh-CN" sz="2100" b="1" dirty="0" err="1">
                <a:solidFill>
                  <a:srgbClr val="C00000"/>
                </a:solidFill>
                <a:latin typeface="黑体" panose="02010609060101010101" pitchFamily="49" charset="-122"/>
                <a:ea typeface="黑体" panose="02010609060101010101" pitchFamily="49" charset="-122"/>
                <a:sym typeface="+mn-ea"/>
              </a:rPr>
              <a:t>为中国实现民主统一、和平建国带来了一线曙光</a:t>
            </a:r>
            <a:r>
              <a:rPr lang="en-US" altLang="zh-CN" sz="2100" b="1" dirty="0">
                <a:solidFill>
                  <a:srgbClr val="C00000"/>
                </a:solidFill>
                <a:latin typeface="黑体" panose="02010609060101010101" pitchFamily="49" charset="-122"/>
                <a:ea typeface="黑体" panose="02010609060101010101" pitchFamily="49" charset="-122"/>
                <a:sym typeface="+mn-ea"/>
              </a:rPr>
              <a:t>。</a:t>
            </a:r>
            <a:endParaRPr lang="en-US" altLang="zh-CN" sz="2100" b="1" dirty="0">
              <a:solidFill>
                <a:srgbClr val="C00000"/>
              </a:solidFill>
              <a:latin typeface="黑体" panose="02010609060101010101" pitchFamily="49" charset="-122"/>
              <a:ea typeface="黑体" panose="02010609060101010101" pitchFamily="49" charset="-122"/>
              <a:sym typeface="+mn-ea"/>
            </a:endParaRPr>
          </a:p>
        </p:txBody>
      </p:sp>
      <p:sp>
        <p:nvSpPr>
          <p:cNvPr id="10" name="文本框 1"/>
          <p:cNvSpPr txBox="1"/>
          <p:nvPr>
            <p:custDataLst>
              <p:tags r:id="rId6"/>
            </p:custDataLst>
          </p:nvPr>
        </p:nvSpPr>
        <p:spPr>
          <a:xfrm>
            <a:off x="4015670" y="3265486"/>
            <a:ext cx="4785360" cy="391478"/>
          </a:xfrm>
          <a:prstGeom prst="rect">
            <a:avLst/>
          </a:prstGeom>
          <a:noFill/>
          <a:ln w="9525">
            <a:noFill/>
          </a:ln>
        </p:spPr>
        <p:txBody>
          <a:bodyPr wrap="square" lIns="68580" tIns="34290" rIns="68580" bIns="34290">
            <a:spAutoFit/>
          </a:bodyPr>
          <a:lstStyle/>
          <a:p>
            <a:pPr lvl="0" algn="l">
              <a:spcBef>
                <a:spcPct val="50000"/>
              </a:spcBef>
              <a:buClrTx/>
              <a:buSzTx/>
              <a:buFontTx/>
            </a:pPr>
            <a:r>
              <a:rPr lang="en-US" altLang="zh-CN" sz="2100" b="1" dirty="0" err="1">
                <a:solidFill>
                  <a:srgbClr val="C00000"/>
                </a:solidFill>
                <a:latin typeface="黑体" panose="02010609060101010101" pitchFamily="49" charset="-122"/>
                <a:ea typeface="黑体" panose="02010609060101010101" pitchFamily="49" charset="-122"/>
                <a:sym typeface="+mn-ea"/>
              </a:rPr>
              <a:t>再次确定了避免内战、和平建国的方针</a:t>
            </a:r>
            <a:r>
              <a:rPr lang="en-US" altLang="zh-CN" sz="2100" b="1" dirty="0">
                <a:solidFill>
                  <a:srgbClr val="C00000"/>
                </a:solidFill>
                <a:latin typeface="黑体" panose="02010609060101010101" pitchFamily="49" charset="-122"/>
                <a:ea typeface="黑体" panose="02010609060101010101" pitchFamily="49" charset="-122"/>
                <a:sym typeface="+mn-ea"/>
              </a:rPr>
              <a:t>。</a:t>
            </a:r>
            <a:endParaRPr lang="en-US" altLang="zh-CN" sz="2100" b="1" dirty="0">
              <a:solidFill>
                <a:srgbClr val="C00000"/>
              </a:solidFill>
              <a:latin typeface="黑体" panose="02010609060101010101" pitchFamily="49" charset="-122"/>
              <a:ea typeface="黑体" panose="02010609060101010101" pitchFamily="49" charset="-122"/>
              <a:sym typeface="+mn-ea"/>
            </a:endParaRPr>
          </a:p>
        </p:txBody>
      </p:sp>
      <p:sp>
        <p:nvSpPr>
          <p:cNvPr id="11" name="TextBox 26"/>
          <p:cNvSpPr txBox="1">
            <a:spLocks noChangeArrowheads="1"/>
          </p:cNvSpPr>
          <p:nvPr>
            <p:custDataLst>
              <p:tags r:id="rId7"/>
            </p:custDataLst>
          </p:nvPr>
        </p:nvSpPr>
        <p:spPr bwMode="auto">
          <a:xfrm>
            <a:off x="330738" y="808869"/>
            <a:ext cx="8597925" cy="437674"/>
          </a:xfrm>
          <a:prstGeom prst="rect">
            <a:avLst/>
          </a:prstGeom>
          <a:noFill/>
        </p:spPr>
        <p:txBody>
          <a:bodyPr vert="horz" wrap="square" lIns="68580" tIns="34290" rIns="68580" bIns="34290" rtlCol="0" anchor="t">
            <a:spAutoFit/>
          </a:bodyPr>
          <a:lstStyle>
            <a:lvl1pPr eaLnBrk="0" hangingPunct="0">
              <a:defRPr>
                <a:solidFill>
                  <a:schemeClr val="tx1"/>
                </a:solidFill>
                <a:latin typeface="Arial" panose="020B0604020202020204" pitchFamily="34" charset="0"/>
                <a:ea typeface="微软雅黑" panose="020B0503020204020204" charset="-122"/>
              </a:defRPr>
            </a:lvl1pPr>
            <a:lvl2pPr marL="742950" indent="-285750" eaLnBrk="0" hangingPunct="0">
              <a:defRPr>
                <a:solidFill>
                  <a:schemeClr val="tx1"/>
                </a:solidFill>
                <a:latin typeface="Arial" panose="020B0604020202020204" pitchFamily="34" charset="0"/>
                <a:ea typeface="微软雅黑" panose="020B0503020204020204" charset="-122"/>
              </a:defRPr>
            </a:lvl2pPr>
            <a:lvl3pPr marL="1143000" indent="-228600" eaLnBrk="0" hangingPunct="0">
              <a:defRPr>
                <a:solidFill>
                  <a:schemeClr val="tx1"/>
                </a:solidFill>
                <a:latin typeface="Arial" panose="020B0604020202020204" pitchFamily="34" charset="0"/>
                <a:ea typeface="微软雅黑" panose="020B0503020204020204" charset="-122"/>
              </a:defRPr>
            </a:lvl3pPr>
            <a:lvl4pPr marL="1600200" indent="-228600" eaLnBrk="0" hangingPunct="0">
              <a:defRPr>
                <a:solidFill>
                  <a:schemeClr val="tx1"/>
                </a:solidFill>
                <a:latin typeface="Arial" panose="020B0604020202020204" pitchFamily="34" charset="0"/>
                <a:ea typeface="微软雅黑" panose="020B0503020204020204" charset="-122"/>
              </a:defRPr>
            </a:lvl4pPr>
            <a:lvl5pPr marL="2057400" indent="-228600" eaLnBrk="0" hangingPunc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lvl="0" algn="ctr" eaLnBrk="1" hangingPunct="1">
              <a:buClrTx/>
              <a:buSzTx/>
              <a:buFontTx/>
              <a:defRPr/>
            </a:pPr>
            <a:r>
              <a:rPr lang="en-US" altLang="zh-CN" sz="2400" b="1" dirty="0" err="1">
                <a:solidFill>
                  <a:srgbClr val="0070C0"/>
                </a:solidFill>
                <a:latin typeface="黑体" panose="02010609060101010101" pitchFamily="49" charset="-122"/>
                <a:ea typeface="黑体" panose="02010609060101010101" pitchFamily="49" charset="-122"/>
                <a:cs typeface="华文中宋" panose="02010600040101010101" pitchFamily="2" charset="-122"/>
                <a:sym typeface="+mn-ea"/>
              </a:rPr>
              <a:t>政治协商会议的召开</a:t>
            </a:r>
            <a:endParaRPr lang="en-US" altLang="zh-CN" sz="2400" b="1" dirty="0">
              <a:solidFill>
                <a:srgbClr val="0070C0"/>
              </a:solidFill>
              <a:latin typeface="黑体" panose="02010609060101010101" pitchFamily="49" charset="-122"/>
              <a:ea typeface="黑体" panose="02010609060101010101" pitchFamily="49" charset="-122"/>
              <a:cs typeface="华文中宋" panose="02010600040101010101" pitchFamily="2" charset="-122"/>
              <a:sym typeface="+mn-ea"/>
            </a:endParaRPr>
          </a:p>
        </p:txBody>
      </p:sp>
      <p:pic>
        <p:nvPicPr>
          <p:cNvPr id="2052" name="Picture 4" descr="https://www.chazidian.com/uploadfile/2015/0122/20150122094829375.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9951" y="2226740"/>
            <a:ext cx="2529751" cy="174271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9"/>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pic>
        <p:nvPicPr>
          <p:cNvPr id="4" name="图片 3"/>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340210" y="782619"/>
            <a:ext cx="3844457" cy="3987725"/>
          </a:xfrm>
          <a:prstGeom prst="rect">
            <a:avLst/>
          </a:prstGeom>
        </p:spPr>
      </p:pic>
      <p:sp>
        <p:nvSpPr>
          <p:cNvPr id="6" name="爆炸形: 8 pt  4"/>
          <p:cNvSpPr/>
          <p:nvPr>
            <p:custDataLst>
              <p:tags r:id="rId5"/>
            </p:custDataLst>
          </p:nvPr>
        </p:nvSpPr>
        <p:spPr>
          <a:xfrm>
            <a:off x="1049823" y="2346462"/>
            <a:ext cx="1920346" cy="1178488"/>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dirty="0">
                <a:solidFill>
                  <a:schemeClr val="bg1"/>
                </a:solidFill>
                <a:latin typeface="黑体" panose="02010609060101010101" pitchFamily="49" charset="-122"/>
                <a:ea typeface="黑体" panose="02010609060101010101" pitchFamily="49" charset="-122"/>
              </a:rPr>
              <a:t>中原</a:t>
            </a:r>
            <a:endParaRPr lang="en-US" altLang="zh-CN" sz="2100" b="1" dirty="0">
              <a:solidFill>
                <a:schemeClr val="bg1"/>
              </a:solidFill>
              <a:latin typeface="黑体" panose="02010609060101010101" pitchFamily="49" charset="-122"/>
              <a:ea typeface="黑体" panose="02010609060101010101" pitchFamily="49" charset="-122"/>
            </a:endParaRPr>
          </a:p>
          <a:p>
            <a:pPr algn="ctr"/>
            <a:r>
              <a:rPr lang="zh-CN" altLang="en-US" sz="2100" b="1" dirty="0">
                <a:solidFill>
                  <a:schemeClr val="bg1"/>
                </a:solidFill>
                <a:latin typeface="黑体" panose="02010609060101010101" pitchFamily="49" charset="-122"/>
                <a:ea typeface="黑体" panose="02010609060101010101" pitchFamily="49" charset="-122"/>
              </a:rPr>
              <a:t>解放区</a:t>
            </a:r>
            <a:endParaRPr lang="zh-CN" altLang="en-US" sz="2100" b="1" dirty="0">
              <a:solidFill>
                <a:schemeClr val="bg1"/>
              </a:solidFill>
              <a:latin typeface="黑体" panose="02010609060101010101" pitchFamily="49" charset="-122"/>
              <a:ea typeface="黑体" panose="02010609060101010101" pitchFamily="49" charset="-122"/>
            </a:endParaRPr>
          </a:p>
        </p:txBody>
      </p:sp>
      <p:sp>
        <p:nvSpPr>
          <p:cNvPr id="7" name="文本框 7"/>
          <p:cNvSpPr txBox="1"/>
          <p:nvPr>
            <p:custDataLst>
              <p:tags r:id="rId6"/>
            </p:custDataLst>
          </p:nvPr>
        </p:nvSpPr>
        <p:spPr>
          <a:xfrm>
            <a:off x="340211" y="3524949"/>
            <a:ext cx="3927886" cy="909480"/>
          </a:xfrm>
          <a:prstGeom prst="rect">
            <a:avLst/>
          </a:prstGeom>
          <a:solidFill>
            <a:schemeClr val="bg1">
              <a:lumMod val="85000"/>
              <a:alpha val="42000"/>
            </a:schemeClr>
          </a:solidFill>
          <a:ln w="9525">
            <a:noFill/>
          </a:ln>
        </p:spPr>
        <p:txBody>
          <a:bodyPr wrap="square" lIns="68580" tIns="34290" rIns="68580" bIns="34290">
            <a:spAutoFit/>
          </a:bodyPr>
          <a:lstStyle/>
          <a:p>
            <a:pPr>
              <a:lnSpc>
                <a:spcPct val="130000"/>
              </a:lnSpc>
              <a:defRPr/>
            </a:pPr>
            <a:r>
              <a:rPr lang="en-US" sz="2100" b="1" noProof="1">
                <a:latin typeface="黑体" panose="02010609060101010101" pitchFamily="49" charset="-122"/>
                <a:ea typeface="黑体" panose="02010609060101010101" pitchFamily="49" charset="-122"/>
                <a:cs typeface="微软雅黑" panose="020B0503020204020204" charset="-122"/>
              </a:rPr>
              <a:t>1946</a:t>
            </a:r>
            <a:r>
              <a:rPr lang="zh-CN" altLang="en-US" sz="2100" b="1" noProof="1">
                <a:latin typeface="黑体" panose="02010609060101010101" pitchFamily="49" charset="-122"/>
                <a:ea typeface="黑体" panose="02010609060101010101" pitchFamily="49" charset="-122"/>
                <a:cs typeface="微软雅黑" panose="020B0503020204020204" charset="-122"/>
              </a:rPr>
              <a:t>年</a:t>
            </a:r>
            <a:r>
              <a:rPr lang="en-US" sz="2100" b="1" noProof="1">
                <a:latin typeface="黑体" panose="02010609060101010101" pitchFamily="49" charset="-122"/>
                <a:ea typeface="黑体" panose="02010609060101010101" pitchFamily="49" charset="-122"/>
                <a:cs typeface="微软雅黑" panose="020B0503020204020204" charset="-122"/>
              </a:rPr>
              <a:t>6</a:t>
            </a:r>
            <a:r>
              <a:rPr lang="zh-CN" altLang="en-US" sz="2100" b="1" noProof="1">
                <a:latin typeface="黑体" panose="02010609060101010101" pitchFamily="49" charset="-122"/>
                <a:ea typeface="黑体" panose="02010609060101010101" pitchFamily="49" charset="-122"/>
                <a:cs typeface="微软雅黑" panose="020B0503020204020204" charset="-122"/>
              </a:rPr>
              <a:t>月，国民党军队全力围攻中原解放区，发动了</a:t>
            </a:r>
            <a:r>
              <a:rPr lang="zh-CN" altLang="en-US" sz="2100" b="1" dirty="0">
                <a:latin typeface="黑体" panose="02010609060101010101" pitchFamily="49" charset="-122"/>
                <a:ea typeface="黑体" panose="02010609060101010101" pitchFamily="49" charset="-122"/>
                <a:sym typeface="+mn-ea"/>
              </a:rPr>
              <a:t>全面内战。</a:t>
            </a:r>
            <a:endParaRPr lang="zh-CN" altLang="en-US" sz="2100" b="1" noProof="1">
              <a:latin typeface="黑体" panose="02010609060101010101" pitchFamily="49" charset="-122"/>
              <a:ea typeface="黑体" panose="02010609060101010101" pitchFamily="49" charset="-122"/>
              <a:cs typeface="微软雅黑" panose="020B0503020204020204" charset="-122"/>
            </a:endParaRPr>
          </a:p>
        </p:txBody>
      </p:sp>
      <p:grpSp>
        <p:nvGrpSpPr>
          <p:cNvPr id="2" name="组合 1"/>
          <p:cNvGrpSpPr/>
          <p:nvPr/>
        </p:nvGrpSpPr>
        <p:grpSpPr>
          <a:xfrm>
            <a:off x="5267160" y="1221201"/>
            <a:ext cx="2545036" cy="1812927"/>
            <a:chOff x="5868842" y="1292860"/>
            <a:chExt cx="3393381" cy="2417237"/>
          </a:xfrm>
        </p:grpSpPr>
        <p:pic>
          <p:nvPicPr>
            <p:cNvPr id="10" name="Picture 10" descr="蒋介石即秘密颁发《剿匪手本"/>
            <p:cNvPicPr>
              <a:picLocks noChangeAspect="1" noChangeArrowheads="1"/>
            </p:cNvPicPr>
            <p:nvPr>
              <p:custDataLst>
                <p:tags r:id="rId7"/>
              </p:custDataLst>
            </p:nvPr>
          </p:nvPicPr>
          <p:blipFill>
            <a:blip r:embed="rId8" cstate="print"/>
            <a:srcRect l="8837" r="5118"/>
            <a:stretch>
              <a:fillRect/>
            </a:stretch>
          </p:blipFill>
          <p:spPr bwMode="auto">
            <a:xfrm>
              <a:off x="5875816" y="1292860"/>
              <a:ext cx="3386406" cy="2416959"/>
            </a:xfrm>
            <a:prstGeom prst="rect">
              <a:avLst/>
            </a:prstGeom>
            <a:solidFill>
              <a:schemeClr val="bg1">
                <a:alpha val="62000"/>
              </a:schemeClr>
            </a:solidFill>
            <a:ln>
              <a:noFill/>
            </a:ln>
            <a:effectLst>
              <a:outerShdw blurRad="292100" dist="139700" dir="2700000" algn="tl" rotWithShape="0">
                <a:srgbClr val="333333">
                  <a:alpha val="65000"/>
                </a:srgbClr>
              </a:outerShdw>
            </a:effectLst>
          </p:spPr>
        </p:pic>
        <p:sp>
          <p:nvSpPr>
            <p:cNvPr id="11" name="Rectangle 11"/>
            <p:cNvSpPr>
              <a:spLocks noChangeArrowheads="1"/>
            </p:cNvSpPr>
            <p:nvPr>
              <p:custDataLst>
                <p:tags r:id="rId9"/>
              </p:custDataLst>
            </p:nvPr>
          </p:nvSpPr>
          <p:spPr bwMode="auto">
            <a:xfrm>
              <a:off x="5868842" y="3265143"/>
              <a:ext cx="3393381" cy="444954"/>
            </a:xfrm>
            <a:prstGeom prst="rect">
              <a:avLst/>
            </a:prstGeom>
            <a:solidFill>
              <a:schemeClr val="bg1">
                <a:alpha val="82000"/>
              </a:schemeClr>
            </a:solidFill>
            <a:ln w="9525">
              <a:noFill/>
              <a:miter lim="800000"/>
            </a:ln>
            <a:effectLst/>
          </p:spPr>
          <p:txBody>
            <a:bodyPr wrap="square" lIns="101890" tIns="50944" rIns="101890" bIns="50944">
              <a:spAutoFit/>
            </a:bodyPr>
            <a:lstStyle/>
            <a:p>
              <a:pPr algn="ctr"/>
              <a:r>
                <a:rPr lang="zh-CN" altLang="en-US" sz="1500" b="1" dirty="0">
                  <a:latin typeface="黑体" panose="02010609060101010101" pitchFamily="49" charset="-122"/>
                  <a:ea typeface="黑体" panose="02010609060101010101" pitchFamily="49" charset="-122"/>
                </a:rPr>
                <a:t>蒋介石秘密颁布</a:t>
              </a:r>
              <a:r>
                <a:rPr lang="en-US" altLang="zh-CN" sz="1500" b="1" dirty="0">
                  <a:latin typeface="黑体" panose="02010609060101010101" pitchFamily="49" charset="-122"/>
                  <a:ea typeface="黑体" panose="02010609060101010101" pitchFamily="49" charset="-122"/>
                </a:rPr>
                <a:t>《</a:t>
              </a:r>
              <a:r>
                <a:rPr lang="zh-CN" altLang="en-US" sz="1500" b="1" dirty="0">
                  <a:latin typeface="黑体" panose="02010609060101010101" pitchFamily="49" charset="-122"/>
                  <a:ea typeface="黑体" panose="02010609060101010101" pitchFamily="49" charset="-122"/>
                </a:rPr>
                <a:t>剿匪手本</a:t>
              </a:r>
              <a:r>
                <a:rPr lang="en-US" altLang="zh-CN" sz="1500" b="1" dirty="0">
                  <a:latin typeface="黑体" panose="02010609060101010101" pitchFamily="49" charset="-122"/>
                  <a:ea typeface="黑体" panose="02010609060101010101" pitchFamily="49" charset="-122"/>
                </a:rPr>
                <a:t>》</a:t>
              </a:r>
              <a:endParaRPr lang="en-US" altLang="zh-CN" sz="1500" b="1" dirty="0">
                <a:latin typeface="黑体" panose="02010609060101010101" pitchFamily="49" charset="-122"/>
                <a:ea typeface="黑体" panose="02010609060101010101" pitchFamily="49" charset="-122"/>
              </a:endParaRPr>
            </a:p>
          </p:txBody>
        </p:sp>
      </p:grpSp>
      <p:grpSp>
        <p:nvGrpSpPr>
          <p:cNvPr id="15" name="组合 14"/>
          <p:cNvGrpSpPr/>
          <p:nvPr/>
        </p:nvGrpSpPr>
        <p:grpSpPr>
          <a:xfrm>
            <a:off x="4745361" y="3125362"/>
            <a:ext cx="3825968" cy="1642036"/>
            <a:chOff x="6459803" y="3878308"/>
            <a:chExt cx="5101290" cy="2189380"/>
          </a:xfrm>
        </p:grpSpPr>
        <p:pic>
          <p:nvPicPr>
            <p:cNvPr id="13" name="图片 12"/>
            <p:cNvPicPr>
              <a:picLocks noChangeAspect="1"/>
            </p:cNvPicPr>
            <p:nvPr>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a:xfrm>
              <a:off x="6729263" y="3878308"/>
              <a:ext cx="4574162" cy="2185452"/>
            </a:xfrm>
            <a:prstGeom prst="rect">
              <a:avLst/>
            </a:prstGeom>
          </p:spPr>
        </p:pic>
        <p:sp>
          <p:nvSpPr>
            <p:cNvPr id="14" name="矩形 4"/>
            <p:cNvSpPr txBox="1"/>
            <p:nvPr>
              <p:custDataLst>
                <p:tags r:id="rId12"/>
              </p:custDataLst>
            </p:nvPr>
          </p:nvSpPr>
          <p:spPr bwMode="auto">
            <a:xfrm>
              <a:off x="6459803" y="5615874"/>
              <a:ext cx="5101290" cy="451814"/>
            </a:xfrm>
            <a:prstGeom prst="rect">
              <a:avLst/>
            </a:prstGeom>
            <a:solidFill>
              <a:schemeClr val="bg1">
                <a:alpha val="81000"/>
              </a:schemeClr>
            </a:solidFill>
            <a:ln w="9525">
              <a:noFill/>
              <a:miter lim="800000"/>
            </a:ln>
            <a:effectLst/>
          </p:spPr>
          <p:txBody>
            <a:bodyPr wrap="square" lIns="106985" tIns="53492" rIns="106985" bIns="53492">
              <a:spAutoFit/>
            </a:bodyPr>
            <a:lstStyle/>
            <a:p>
              <a:pPr lvl="0" algn="ctr">
                <a:spcBef>
                  <a:spcPct val="50000"/>
                </a:spcBef>
                <a:buClrTx/>
                <a:buSzTx/>
                <a:buFontTx/>
              </a:pPr>
              <a:r>
                <a:rPr lang="zh-CN" altLang="en-US" sz="1500" b="1" dirty="0">
                  <a:latin typeface="黑体" panose="02010609060101010101" pitchFamily="49" charset="-122"/>
                  <a:ea typeface="黑体" panose="02010609060101010101" pitchFamily="49" charset="-122"/>
                  <a:sym typeface="+mn-ea"/>
                </a:rPr>
                <a:t>美国军用飞机空运国民党军队到内战前线</a:t>
              </a:r>
              <a:endParaRPr lang="zh-CN" altLang="en-US" sz="1500" b="1" dirty="0">
                <a:latin typeface="黑体" panose="02010609060101010101" pitchFamily="49" charset="-122"/>
                <a:ea typeface="黑体" panose="02010609060101010101" pitchFamily="49" charset="-122"/>
                <a:sym typeface="+mn-ea"/>
              </a:endParaRPr>
            </a:p>
          </p:txBody>
        </p:sp>
      </p:grpSp>
      <p:sp>
        <p:nvSpPr>
          <p:cNvPr id="12" name="矩形 11"/>
          <p:cNvSpPr/>
          <p:nvPr/>
        </p:nvSpPr>
        <p:spPr>
          <a:xfrm>
            <a:off x="4451475" y="782619"/>
            <a:ext cx="4119854" cy="438582"/>
          </a:xfrm>
          <a:prstGeom prst="rect">
            <a:avLst/>
          </a:prstGeom>
        </p:spPr>
        <p:txBody>
          <a:bodyPr wrap="square" lIns="68580" tIns="34290" rIns="68580" bIns="34290">
            <a:spAutoFit/>
          </a:bodyPr>
          <a:lstStyle/>
          <a:p>
            <a:pPr algn="ctr"/>
            <a:r>
              <a:rPr lang="zh-CN" altLang="en-US" sz="2400" b="1" dirty="0">
                <a:solidFill>
                  <a:srgbClr val="C00000"/>
                </a:solidFill>
                <a:latin typeface="黑体" panose="02010609060101010101" pitchFamily="49" charset="-122"/>
                <a:ea typeface="黑体" panose="02010609060101010101" pitchFamily="49" charset="-122"/>
              </a:rPr>
              <a:t>全面内战爆发后的军事较量</a:t>
            </a:r>
            <a:endParaRPr lang="en-US" altLang="zh-CN" sz="24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sp>
        <p:nvSpPr>
          <p:cNvPr id="5" name="矩形 4"/>
          <p:cNvSpPr/>
          <p:nvPr/>
        </p:nvSpPr>
        <p:spPr>
          <a:xfrm>
            <a:off x="1844874" y="3016447"/>
            <a:ext cx="1997869" cy="1079897"/>
          </a:xfrm>
          <a:prstGeom prst="rect">
            <a:avLst/>
          </a:prstGeom>
          <a:solidFill>
            <a:schemeClr val="bg1"/>
          </a:solidFill>
          <a:ln>
            <a:noFill/>
            <a:miter lim="800000"/>
          </a:ln>
        </p:spPr>
        <p:txBody>
          <a:bodyPr lIns="68580" tIns="34290" rIns="68580" bIns="34290"/>
          <a:lstStyle/>
          <a:p>
            <a:endParaRPr lang="zh-CN" altLang="en-US">
              <a:latin typeface="黑体" panose="02010609060101010101" pitchFamily="49" charset="-122"/>
              <a:ea typeface="黑体" panose="02010609060101010101" pitchFamily="49" charset="-122"/>
            </a:endParaRPr>
          </a:p>
        </p:txBody>
      </p:sp>
      <p:graphicFrame>
        <p:nvGraphicFramePr>
          <p:cNvPr id="6" name="表格 27665"/>
          <p:cNvGraphicFramePr>
            <a:graphicFrameLocks noGrp="1"/>
          </p:cNvGraphicFramePr>
          <p:nvPr/>
        </p:nvGraphicFramePr>
        <p:xfrm>
          <a:off x="1163325" y="1323446"/>
          <a:ext cx="6735478" cy="2539365"/>
        </p:xfrm>
        <a:graphic>
          <a:graphicData uri="http://schemas.openxmlformats.org/drawingml/2006/table">
            <a:tbl>
              <a:tblPr/>
              <a:tblGrid>
                <a:gridCol w="1071576"/>
                <a:gridCol w="2977179"/>
                <a:gridCol w="2686723"/>
              </a:tblGrid>
              <a:tr h="34290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rgbClr val="FF0000"/>
                          </a:solidFill>
                          <a:effectLst/>
                          <a:latin typeface="黑体" panose="02010609060101010101" pitchFamily="49" charset="-122"/>
                          <a:ea typeface="黑体" panose="02010609060101010101" pitchFamily="49" charset="-122"/>
                        </a:rPr>
                        <a:t> </a:t>
                      </a:r>
                      <a:endParaRPr kumimoji="0" lang="en-US" altLang="zh-CN" sz="1800" b="1" i="0" u="none" strike="noStrike" cap="none" normalizeH="0" baseline="0" dirty="0" smtClean="0">
                        <a:ln>
                          <a:noFill/>
                        </a:ln>
                        <a:solidFill>
                          <a:srgbClr val="FF0000"/>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        </a:t>
                      </a:r>
                      <a:r>
                        <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国民党</a:t>
                      </a:r>
                      <a:endPar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       </a:t>
                      </a:r>
                      <a:r>
                        <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共产党</a:t>
                      </a:r>
                      <a:endPar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r h="34290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军队人数</a:t>
                      </a:r>
                      <a:endPar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        430</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万人</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      </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约</a:t>
                      </a: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127</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万人</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r h="89154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武器装备</a:t>
                      </a:r>
                      <a:endPar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接收</a:t>
                      </a: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100</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万日军的装备，获得美国大量武器援助，拥有装备较好的陆、海、空军</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只有陆军，只有步兵武器和少量火炮</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r h="34290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人口数量</a:t>
                      </a:r>
                      <a:endPar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3.39</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亿</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1.36</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亿</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r h="61912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rPr>
                        <a:t>土地面积</a:t>
                      </a:r>
                      <a:endParaRPr kumimoji="0" lang="zh-CN" altLang="en-US" sz="1800" b="1" i="0" u="none" strike="noStrike" cap="none" normalizeH="0" baseline="0" dirty="0" smtClean="0">
                        <a:ln>
                          <a:noFill/>
                        </a:ln>
                        <a:solidFill>
                          <a:schemeClr val="accent2"/>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占全国的</a:t>
                      </a: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76%</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，控制了大城市和绝大部分铁路交通线</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占全国的</a:t>
                      </a:r>
                      <a:r>
                        <a:rPr kumimoji="0" lang="en-US" altLang="zh-CN"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24%</a:t>
                      </a:r>
                      <a:r>
                        <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rPr>
                        <a:t>，主要是小城镇、乡村及偏远地区 </a:t>
                      </a:r>
                      <a:endParaRPr kumimoji="0" lang="zh-CN" altLang="en-US" sz="1800" b="1" i="0" u="none" strike="noStrike" cap="none" normalizeH="0" baseline="0" dirty="0" smtClean="0">
                        <a:ln>
                          <a:noFill/>
                        </a:ln>
                        <a:solidFill>
                          <a:schemeClr val="tx1"/>
                        </a:solidFill>
                        <a:effectLst/>
                        <a:latin typeface="黑体" panose="02010609060101010101" pitchFamily="49" charset="-122"/>
                        <a:ea typeface="黑体" panose="02010609060101010101" pitchFamily="49" charset="-122"/>
                      </a:endParaRPr>
                    </a:p>
                  </a:txBody>
                  <a:tcPr marL="68580" marR="68580" marT="34290" marB="34290"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Text Box 28"/>
          <p:cNvSpPr>
            <a:spLocks noChangeArrowheads="1"/>
          </p:cNvSpPr>
          <p:nvPr/>
        </p:nvSpPr>
        <p:spPr bwMode="auto">
          <a:xfrm>
            <a:off x="2109643" y="773069"/>
            <a:ext cx="4914900" cy="4345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SzPct val="100000"/>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50000"/>
              </a:spcBef>
            </a:pPr>
            <a:r>
              <a:rPr lang="zh-CN" altLang="en-US" sz="2400" b="1" dirty="0">
                <a:latin typeface="黑体" panose="02010609060101010101" pitchFamily="49" charset="-122"/>
                <a:ea typeface="黑体" panose="02010609060101010101" pitchFamily="49" charset="-122"/>
              </a:rPr>
              <a:t>全面内战爆发时国共力量对比表</a:t>
            </a:r>
            <a:endParaRPr lang="zh-CN" altLang="en-US" sz="2400" b="1" dirty="0">
              <a:latin typeface="黑体" panose="02010609060101010101" pitchFamily="49" charset="-122"/>
              <a:ea typeface="黑体" panose="02010609060101010101" pitchFamily="49" charset="-122"/>
            </a:endParaRPr>
          </a:p>
        </p:txBody>
      </p:sp>
      <p:sp>
        <p:nvSpPr>
          <p:cNvPr id="2" name="TextBox 1"/>
          <p:cNvSpPr txBox="1"/>
          <p:nvPr/>
        </p:nvSpPr>
        <p:spPr>
          <a:xfrm>
            <a:off x="1060847" y="3902993"/>
            <a:ext cx="7426269" cy="438582"/>
          </a:xfrm>
          <a:prstGeom prst="rect">
            <a:avLst/>
          </a:prstGeom>
          <a:noFill/>
        </p:spPr>
        <p:txBody>
          <a:bodyPr wrap="square" lIns="68580" tIns="34290" rIns="68580" bIns="34290" rtlCol="0">
            <a:spAutoFit/>
          </a:bodyPr>
          <a:lstStyle/>
          <a:p>
            <a:r>
              <a:rPr lang="zh-CN" altLang="en-US" sz="2400" b="1" dirty="0">
                <a:solidFill>
                  <a:srgbClr val="0070C0"/>
                </a:solidFill>
                <a:latin typeface="黑体" panose="02010609060101010101" pitchFamily="49" charset="-122"/>
                <a:ea typeface="黑体" panose="02010609060101010101" pitchFamily="49" charset="-122"/>
              </a:rPr>
              <a:t>据表格可知，国共双方力量对比呈现出怎样的特点？</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3" name="TextBox 2"/>
          <p:cNvSpPr txBox="1"/>
          <p:nvPr/>
        </p:nvSpPr>
        <p:spPr>
          <a:xfrm>
            <a:off x="2948014" y="4307930"/>
            <a:ext cx="3470353" cy="438582"/>
          </a:xfrm>
          <a:prstGeom prst="rect">
            <a:avLst/>
          </a:prstGeom>
          <a:noFill/>
        </p:spPr>
        <p:txBody>
          <a:bodyPr wrap="square" lIns="68580" tIns="34290" rIns="68580" bIns="34290" rtlCol="0">
            <a:spAutoFit/>
          </a:bodyPr>
          <a:lstStyle/>
          <a:p>
            <a:r>
              <a:rPr lang="zh-CN" altLang="en-US" sz="2400" b="1" dirty="0">
                <a:solidFill>
                  <a:srgbClr val="C00000"/>
                </a:solidFill>
                <a:latin typeface="黑体" panose="02010609060101010101" pitchFamily="49" charset="-122"/>
                <a:ea typeface="黑体" panose="02010609060101010101" pitchFamily="49" charset="-122"/>
              </a:rPr>
              <a:t>国民党占据优势</a:t>
            </a:r>
            <a:endParaRPr lang="zh-CN" altLang="en-US" sz="2400" b="1" dirty="0">
              <a:solidFill>
                <a:srgbClr val="C00000"/>
              </a:solidFill>
              <a:latin typeface="黑体" panose="02010609060101010101" pitchFamily="49" charset="-122"/>
              <a:ea typeface="黑体" panose="02010609060101010101" pitchFamily="49" charset="-122"/>
            </a:endParaRPr>
          </a:p>
        </p:txBody>
      </p:sp>
      <p:sp>
        <p:nvSpPr>
          <p:cNvPr id="9" name="TextBox 8"/>
          <p:cNvSpPr txBox="1"/>
          <p:nvPr/>
        </p:nvSpPr>
        <p:spPr>
          <a:xfrm>
            <a:off x="682229" y="758503"/>
            <a:ext cx="1178719" cy="438582"/>
          </a:xfrm>
          <a:prstGeom prst="rect">
            <a:avLst/>
          </a:prstGeom>
          <a:noFill/>
        </p:spPr>
        <p:txBody>
          <a:bodyPr wrap="square" lIns="68580" tIns="34290" rIns="68580" bIns="34290" rtlCol="0">
            <a:spAutoFit/>
          </a:bodyPr>
          <a:lstStyle/>
          <a:p>
            <a:r>
              <a:rPr lang="zh-CN" altLang="en-US" sz="2400" b="1" dirty="0">
                <a:latin typeface="黑体" panose="02010609060101010101" pitchFamily="49" charset="-122"/>
                <a:ea typeface="黑体" panose="02010609060101010101" pitchFamily="49" charset="-122"/>
              </a:rPr>
              <a:t>材料一</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sp>
        <p:nvSpPr>
          <p:cNvPr id="5" name="矩形 4"/>
          <p:cNvSpPr/>
          <p:nvPr/>
        </p:nvSpPr>
        <p:spPr>
          <a:xfrm>
            <a:off x="1844874" y="3016447"/>
            <a:ext cx="1997869" cy="1079897"/>
          </a:xfrm>
          <a:prstGeom prst="rect">
            <a:avLst/>
          </a:prstGeom>
          <a:solidFill>
            <a:schemeClr val="bg1"/>
          </a:solidFill>
          <a:ln>
            <a:noFill/>
            <a:miter lim="800000"/>
          </a:ln>
        </p:spPr>
        <p:txBody>
          <a:bodyPr lIns="68580" tIns="34290" rIns="68580" bIns="34290"/>
          <a:lstStyle/>
          <a:p>
            <a:endParaRPr lang="zh-CN" altLang="en-US"/>
          </a:p>
        </p:txBody>
      </p:sp>
      <p:sp>
        <p:nvSpPr>
          <p:cNvPr id="2" name="TextBox 1"/>
          <p:cNvSpPr txBox="1"/>
          <p:nvPr/>
        </p:nvSpPr>
        <p:spPr>
          <a:xfrm>
            <a:off x="2046852" y="3650058"/>
            <a:ext cx="5546025" cy="438582"/>
          </a:xfrm>
          <a:prstGeom prst="rect">
            <a:avLst/>
          </a:prstGeom>
          <a:noFill/>
        </p:spPr>
        <p:txBody>
          <a:bodyPr wrap="square" lIns="68580" tIns="34290" rIns="68580" bIns="34290" rtlCol="0">
            <a:spAutoFit/>
          </a:bodyPr>
          <a:lstStyle/>
          <a:p>
            <a:r>
              <a:rPr lang="zh-CN" altLang="en-US" sz="2400" b="1" dirty="0">
                <a:solidFill>
                  <a:srgbClr val="0070C0"/>
                </a:solidFill>
                <a:latin typeface="黑体" panose="02010609060101010101" pitchFamily="49" charset="-122"/>
                <a:ea typeface="黑体" panose="02010609060101010101" pitchFamily="49" charset="-122"/>
              </a:rPr>
              <a:t>据材料可知，国民党存在的劣势有哪些？</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4" name="矩形 3"/>
          <p:cNvSpPr/>
          <p:nvPr/>
        </p:nvSpPr>
        <p:spPr>
          <a:xfrm>
            <a:off x="3100892" y="950874"/>
            <a:ext cx="5685416" cy="2605521"/>
          </a:xfrm>
          <a:prstGeom prst="rect">
            <a:avLst/>
          </a:prstGeom>
        </p:spPr>
        <p:txBody>
          <a:bodyPr wrap="square" lIns="68580" tIns="34290" rIns="68580" bIns="34290">
            <a:spAutoFit/>
          </a:bodyPr>
          <a:lstStyle/>
          <a:p>
            <a:pPr>
              <a:lnSpc>
                <a:spcPct val="120000"/>
              </a:lnSpc>
            </a:pPr>
            <a:r>
              <a:rPr lang="en-US" altLang="zh-CN" sz="2000" dirty="0">
                <a:latin typeface="黑体" panose="02010609060101010101" pitchFamily="49" charset="-122"/>
                <a:ea typeface="黑体" panose="02010609060101010101" pitchFamily="49" charset="-122"/>
              </a:rPr>
              <a:t>    </a:t>
            </a:r>
            <a:r>
              <a:rPr lang="zh-CN" altLang="en-US" sz="2000" dirty="0">
                <a:latin typeface="黑体" panose="02010609060101010101" pitchFamily="49" charset="-122"/>
                <a:ea typeface="黑体" panose="02010609060101010101" pitchFamily="49" charset="-122"/>
              </a:rPr>
              <a:t>材料二  </a:t>
            </a:r>
            <a:r>
              <a:rPr lang="zh-CN" altLang="zh-CN" sz="2000" dirty="0">
                <a:latin typeface="黑体" panose="02010609060101010101" pitchFamily="49" charset="-122"/>
                <a:ea typeface="黑体" panose="02010609060101010101" pitchFamily="49" charset="-122"/>
              </a:rPr>
              <a:t>日本投降后不久，内战爆发。国民党处于劣势。得不到控制的通货膨胀、食物短缺以及官员腐败使得国民党不得人心，并且摧毁了军队的士气。尽管国民党从美国得到军火，但是同组织良好并赢得广大农民支持的共产党相比，它仍不能取得军事优势。</a:t>
            </a:r>
            <a:endParaRPr lang="en-US" altLang="zh-CN" sz="2000" dirty="0">
              <a:latin typeface="黑体" panose="02010609060101010101" pitchFamily="49" charset="-122"/>
              <a:ea typeface="黑体" panose="02010609060101010101" pitchFamily="49" charset="-122"/>
            </a:endParaRPr>
          </a:p>
          <a:p>
            <a:pPr>
              <a:lnSpc>
                <a:spcPct val="120000"/>
              </a:lnSpc>
            </a:pPr>
            <a:r>
              <a:rPr lang="en-US" altLang="zh-CN" sz="2000" dirty="0">
                <a:latin typeface="黑体" panose="02010609060101010101" pitchFamily="49" charset="-122"/>
                <a:ea typeface="黑体" panose="02010609060101010101" pitchFamily="49" charset="-122"/>
              </a:rPr>
              <a:t>       </a:t>
            </a:r>
            <a:r>
              <a:rPr lang="zh-CN" altLang="zh-CN" sz="2000" dirty="0" smtClean="0">
                <a:latin typeface="黑体" panose="02010609060101010101" pitchFamily="49" charset="-122"/>
                <a:ea typeface="黑体" panose="02010609060101010101" pitchFamily="49" charset="-122"/>
              </a:rPr>
              <a:t>——</a:t>
            </a:r>
            <a:r>
              <a:rPr lang="zh-CN" altLang="zh-CN" sz="2000" dirty="0">
                <a:latin typeface="黑体" panose="02010609060101010101" pitchFamily="49" charset="-122"/>
                <a:ea typeface="黑体" panose="02010609060101010101" pitchFamily="49" charset="-122"/>
              </a:rPr>
              <a:t>【英】亚历克斯·沃尔夫《世界简史》</a:t>
            </a:r>
            <a:endParaRPr lang="zh-CN" altLang="zh-CN" sz="2000" dirty="0">
              <a:latin typeface="黑体" panose="02010609060101010101" pitchFamily="49" charset="-122"/>
              <a:ea typeface="黑体" panose="02010609060101010101" pitchFamily="49" charset="-122"/>
            </a:endParaRPr>
          </a:p>
        </p:txBody>
      </p:sp>
      <p:sp>
        <p:nvSpPr>
          <p:cNvPr id="9" name="矩形 8"/>
          <p:cNvSpPr/>
          <p:nvPr/>
        </p:nvSpPr>
        <p:spPr>
          <a:xfrm>
            <a:off x="1714963" y="4108675"/>
            <a:ext cx="6767849" cy="438582"/>
          </a:xfrm>
          <a:prstGeom prst="rect">
            <a:avLst/>
          </a:prstGeom>
        </p:spPr>
        <p:txBody>
          <a:bodyPr wrap="square" lIns="68580" tIns="34290" rIns="68580" bIns="34290">
            <a:spAutoFit/>
          </a:bodyPr>
          <a:lstStyle/>
          <a:p>
            <a:r>
              <a:rPr lang="zh-CN" altLang="zh-CN" sz="2400" b="1" dirty="0">
                <a:solidFill>
                  <a:srgbClr val="C00000"/>
                </a:solidFill>
                <a:latin typeface="黑体" panose="02010609060101010101" pitchFamily="49" charset="-122"/>
                <a:ea typeface="黑体" panose="02010609060101010101" pitchFamily="49" charset="-122"/>
              </a:rPr>
              <a:t>经济困难；政治腐败；丧失民心；军队士气低落。</a:t>
            </a:r>
            <a:endParaRPr lang="zh-CN" altLang="zh-CN" sz="2400" b="1" dirty="0">
              <a:solidFill>
                <a:srgbClr val="C00000"/>
              </a:solidFill>
              <a:latin typeface="黑体" panose="02010609060101010101" pitchFamily="49" charset="-122"/>
              <a:ea typeface="黑体" panose="02010609060101010101" pitchFamily="49" charset="-122"/>
            </a:endParaRPr>
          </a:p>
        </p:txBody>
      </p:sp>
      <p:pic>
        <p:nvPicPr>
          <p:cNvPr id="1026" name="Picture 2" descr="http://5b0988e595225.cdn.sohucs.com/q_70,c_zoom,w_640/images/20191014/1825a89367404d03810fdc9b12750ebc.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960" y="1033905"/>
            <a:ext cx="2624007" cy="201720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9302" y="3044529"/>
            <a:ext cx="2104506" cy="377026"/>
          </a:xfrm>
          <a:prstGeom prst="rect">
            <a:avLst/>
          </a:prstGeom>
          <a:noFill/>
        </p:spPr>
        <p:txBody>
          <a:bodyPr wrap="square" lIns="68580" tIns="34290" rIns="68580" bIns="34290" rtlCol="0">
            <a:spAutoFit/>
          </a:bodyPr>
          <a:lstStyle/>
          <a:p>
            <a:r>
              <a:rPr lang="zh-CN" altLang="en-US" sz="2000" dirty="0" smtClean="0"/>
              <a:t>被强征的壮丁</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pic>
        <p:nvPicPr>
          <p:cNvPr id="5" name="图片 4" descr="K12SYS100000005-0000000000003960"/>
          <p:cNvPicPr/>
          <p:nvPr/>
        </p:nvPicPr>
        <p:blipFill>
          <a:blip r:embed="rId3" cstate="print"/>
          <a:srcRect l="2473" t="15660" r="37397" b="30141"/>
          <a:stretch>
            <a:fillRect/>
          </a:stretch>
        </p:blipFill>
        <p:spPr>
          <a:xfrm>
            <a:off x="495119" y="1131268"/>
            <a:ext cx="4137422" cy="3123009"/>
          </a:xfrm>
          <a:prstGeom prst="rect">
            <a:avLst/>
          </a:prstGeom>
          <a:noFill/>
          <a:ln>
            <a:noFill/>
            <a:miter lim="800000"/>
            <a:headEnd/>
            <a:tailEnd/>
          </a:ln>
        </p:spPr>
      </p:pic>
      <p:sp>
        <p:nvSpPr>
          <p:cNvPr id="6" name="文本框 1"/>
          <p:cNvSpPr/>
          <p:nvPr/>
        </p:nvSpPr>
        <p:spPr>
          <a:xfrm>
            <a:off x="5247405" y="998866"/>
            <a:ext cx="3079013" cy="530915"/>
          </a:xfrm>
          <a:prstGeom prst="rect">
            <a:avLst/>
          </a:prstGeom>
          <a:noFill/>
          <a:ln>
            <a:noFill/>
            <a:miter lim="800000"/>
          </a:ln>
        </p:spPr>
        <p:txBody>
          <a:bodyPr wrap="squar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3000" b="1" dirty="0">
                <a:solidFill>
                  <a:srgbClr val="0070C0"/>
                </a:solidFill>
                <a:latin typeface="黑体" panose="02010609060101010101" pitchFamily="49" charset="-122"/>
                <a:ea typeface="黑体" panose="02010609060101010101" pitchFamily="49" charset="-122"/>
              </a:rPr>
              <a:t>战略上藐视敌人</a:t>
            </a:r>
            <a:endParaRPr lang="zh-CN" altLang="en-US" sz="3000" b="1" dirty="0">
              <a:solidFill>
                <a:srgbClr val="0070C0"/>
              </a:solidFill>
              <a:latin typeface="黑体" panose="02010609060101010101" pitchFamily="49" charset="-122"/>
              <a:ea typeface="黑体" panose="02010609060101010101" pitchFamily="49" charset="-122"/>
            </a:endParaRPr>
          </a:p>
        </p:txBody>
      </p:sp>
      <p:sp>
        <p:nvSpPr>
          <p:cNvPr id="7" name="文本框 143361"/>
          <p:cNvSpPr/>
          <p:nvPr/>
        </p:nvSpPr>
        <p:spPr>
          <a:xfrm>
            <a:off x="4825166" y="1642377"/>
            <a:ext cx="3923489" cy="2728439"/>
          </a:xfrm>
          <a:prstGeom prst="rect">
            <a:avLst/>
          </a:prstGeom>
          <a:noFill/>
          <a:ln>
            <a:noFill/>
            <a:miter lim="800000"/>
          </a:ln>
        </p:spPr>
        <p:txBody>
          <a:bodyPr wrap="squar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lnSpc>
                <a:spcPct val="120000"/>
              </a:lnSpc>
              <a:buClr>
                <a:schemeClr val="bg1"/>
              </a:buClr>
            </a:pPr>
            <a:r>
              <a:rPr lang="en-US" altLang="zh-CN" sz="2400" dirty="0">
                <a:latin typeface="黑体" panose="02010609060101010101" pitchFamily="49" charset="-122"/>
                <a:ea typeface="黑体" panose="02010609060101010101" pitchFamily="49" charset="-122"/>
              </a:rPr>
              <a:t>    </a:t>
            </a:r>
            <a:r>
              <a:rPr lang="en-US" altLang="zh-CN" sz="2400" b="1" dirty="0">
                <a:latin typeface="黑体" panose="02010609060101010101" pitchFamily="49" charset="-122"/>
                <a:ea typeface="黑体" panose="02010609060101010101" pitchFamily="49" charset="-122"/>
              </a:rPr>
              <a:t>1946</a:t>
            </a:r>
            <a:r>
              <a:rPr lang="zh-CN" altLang="en-US" sz="2400" b="1" dirty="0">
                <a:latin typeface="黑体" panose="02010609060101010101" pitchFamily="49" charset="-122"/>
                <a:ea typeface="黑体" panose="02010609060101010101" pitchFamily="49" charset="-122"/>
              </a:rPr>
              <a:t>年</a:t>
            </a:r>
            <a:r>
              <a:rPr lang="en-US" altLang="zh-CN" sz="2400" b="1" dirty="0">
                <a:latin typeface="黑体" panose="02010609060101010101" pitchFamily="49" charset="-122"/>
                <a:ea typeface="黑体" panose="02010609060101010101" pitchFamily="49" charset="-122"/>
              </a:rPr>
              <a:t>8</a:t>
            </a:r>
            <a:r>
              <a:rPr lang="zh-CN" altLang="en-US" sz="2400" b="1" dirty="0">
                <a:latin typeface="黑体" panose="02010609060101010101" pitchFamily="49" charset="-122"/>
                <a:ea typeface="黑体" panose="02010609060101010101" pitchFamily="49" charset="-122"/>
              </a:rPr>
              <a:t>月，毛泽东在与美国记者安娜</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路易斯</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斯特朗的谈话中，提出了</a:t>
            </a:r>
            <a:r>
              <a:rPr lang="zh-CN" altLang="en-US" sz="2400" b="1" dirty="0">
                <a:solidFill>
                  <a:srgbClr val="C00000"/>
                </a:solidFill>
                <a:latin typeface="黑体" panose="02010609060101010101" pitchFamily="49" charset="-122"/>
                <a:ea typeface="黑体" panose="02010609060101010101" pitchFamily="49" charset="-122"/>
              </a:rPr>
              <a:t>“一切反动派都是纸老虎”</a:t>
            </a:r>
            <a:r>
              <a:rPr lang="zh-CN" altLang="en-US" sz="2400" b="1" dirty="0">
                <a:latin typeface="黑体" panose="02010609060101010101" pitchFamily="49" charset="-122"/>
                <a:ea typeface="黑体" panose="02010609060101010101" pitchFamily="49" charset="-122"/>
              </a:rPr>
              <a:t>的著名论断，</a:t>
            </a:r>
            <a:r>
              <a:rPr lang="zh-CN" altLang="en-US" sz="2400" b="1" dirty="0">
                <a:solidFill>
                  <a:srgbClr val="C00000"/>
                </a:solidFill>
                <a:latin typeface="黑体" panose="02010609060101010101" pitchFamily="49" charset="-122"/>
                <a:ea typeface="黑体" panose="02010609060101010101" pitchFamily="49" charset="-122"/>
              </a:rPr>
              <a:t>坚定了中国人民革命必胜的信心</a:t>
            </a:r>
            <a:r>
              <a:rPr lang="zh-CN" altLang="en-US" sz="2400" b="1" dirty="0">
                <a:latin typeface="黑体" panose="02010609060101010101" pitchFamily="49" charset="-122"/>
                <a:ea typeface="黑体" panose="02010609060101010101" pitchFamily="49" charset="-122"/>
              </a:rPr>
              <a:t>。</a:t>
            </a:r>
            <a:endParaRPr lang="zh-CN" altLang="en-US"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sp>
        <p:nvSpPr>
          <p:cNvPr id="3" name="文本框 1"/>
          <p:cNvSpPr txBox="1">
            <a:spLocks noChangeArrowheads="1"/>
          </p:cNvSpPr>
          <p:nvPr>
            <p:custDataLst>
              <p:tags r:id="rId3"/>
            </p:custDataLst>
          </p:nvPr>
        </p:nvSpPr>
        <p:spPr bwMode="auto">
          <a:xfrm>
            <a:off x="4939050" y="1448852"/>
            <a:ext cx="3085498" cy="438582"/>
          </a:xfrm>
          <a:prstGeom prst="rect">
            <a:avLst/>
          </a:prstGeom>
          <a:solidFill>
            <a:schemeClr val="accent1">
              <a:lumMod val="20000"/>
              <a:lumOff val="80000"/>
            </a:schemeClr>
          </a:solidFill>
          <a:ln w="19050">
            <a:solidFill>
              <a:schemeClr val="accent1">
                <a:lumMod val="75000"/>
              </a:schemeClr>
            </a:solid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latin typeface="黑体" panose="02010609060101010101" pitchFamily="49" charset="-122"/>
                <a:ea typeface="黑体" panose="02010609060101010101" pitchFamily="49" charset="-122"/>
                <a:sym typeface="Times New Roman" panose="02020603050405020304"/>
              </a:rPr>
              <a:t>主要方式：</a:t>
            </a:r>
            <a:r>
              <a:rPr lang="zh-CN" altLang="en-US" sz="2400" b="1" dirty="0">
                <a:solidFill>
                  <a:srgbClr val="FF0000"/>
                </a:solidFill>
                <a:latin typeface="黑体" panose="02010609060101010101" pitchFamily="49" charset="-122"/>
                <a:ea typeface="黑体" panose="02010609060101010101" pitchFamily="49" charset="-122"/>
                <a:sym typeface="Times New Roman" panose="02020603050405020304"/>
              </a:rPr>
              <a:t>运动战</a:t>
            </a:r>
            <a:endParaRPr lang="zh-CN" altLang="en-US" sz="2400" b="1" dirty="0">
              <a:solidFill>
                <a:srgbClr val="FF0000"/>
              </a:solidFill>
              <a:latin typeface="黑体" panose="02010609060101010101" pitchFamily="49" charset="-122"/>
              <a:ea typeface="黑体" panose="02010609060101010101" pitchFamily="49" charset="-122"/>
              <a:sym typeface="Times New Roman" panose="02020603050405020304"/>
            </a:endParaRPr>
          </a:p>
        </p:txBody>
      </p:sp>
      <p:sp>
        <p:nvSpPr>
          <p:cNvPr id="4" name="文本框 2"/>
          <p:cNvSpPr txBox="1">
            <a:spLocks noChangeArrowheads="1"/>
          </p:cNvSpPr>
          <p:nvPr>
            <p:custDataLst>
              <p:tags r:id="rId4"/>
            </p:custDataLst>
          </p:nvPr>
        </p:nvSpPr>
        <p:spPr bwMode="auto">
          <a:xfrm>
            <a:off x="4939050" y="2013384"/>
            <a:ext cx="3569410" cy="896784"/>
          </a:xfrm>
          <a:prstGeom prst="rect">
            <a:avLst/>
          </a:prstGeom>
          <a:solidFill>
            <a:schemeClr val="accent1">
              <a:lumMod val="20000"/>
              <a:lumOff val="80000"/>
            </a:schemeClr>
          </a:solidFill>
          <a:ln w="19050">
            <a:solidFill>
              <a:schemeClr val="accent1">
                <a:lumMod val="75000"/>
              </a:schemeClr>
            </a:solid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2400" b="1" dirty="0">
                <a:latin typeface="黑体" panose="02010609060101010101" pitchFamily="49" charset="-122"/>
                <a:ea typeface="黑体" panose="02010609060101010101" pitchFamily="49" charset="-122"/>
                <a:sym typeface="Times New Roman" panose="02020603050405020304"/>
              </a:rPr>
              <a:t>主要目标：歼灭</a:t>
            </a:r>
            <a:r>
              <a:rPr lang="zh-CN" altLang="en-US" sz="2400" b="1" dirty="0" smtClean="0">
                <a:latin typeface="黑体" panose="02010609060101010101" pitchFamily="49" charset="-122"/>
                <a:ea typeface="黑体" panose="02010609060101010101" pitchFamily="49" charset="-122"/>
                <a:sym typeface="Times New Roman" panose="02020603050405020304"/>
              </a:rPr>
              <a:t>敌人</a:t>
            </a:r>
            <a:r>
              <a:rPr lang="zh-CN" altLang="en-US" sz="2400" b="1" dirty="0" smtClean="0">
                <a:solidFill>
                  <a:srgbClr val="FF0000"/>
                </a:solidFill>
                <a:latin typeface="黑体" panose="02010609060101010101" pitchFamily="49" charset="-122"/>
                <a:ea typeface="黑体" panose="02010609060101010101" pitchFamily="49" charset="-122"/>
                <a:sym typeface="Times New Roman" panose="02020603050405020304"/>
              </a:rPr>
              <a:t>有生力量</a:t>
            </a:r>
            <a:endParaRPr lang="zh-CN" altLang="en-US" sz="2400" b="1" dirty="0">
              <a:solidFill>
                <a:srgbClr val="FF0000"/>
              </a:solidFill>
              <a:latin typeface="黑体" panose="02010609060101010101" pitchFamily="49" charset="-122"/>
              <a:ea typeface="黑体" panose="02010609060101010101" pitchFamily="49" charset="-122"/>
              <a:sym typeface="Times New Roman" panose="02020603050405020304"/>
            </a:endParaRPr>
          </a:p>
        </p:txBody>
      </p:sp>
      <p:sp>
        <p:nvSpPr>
          <p:cNvPr id="5" name="文本框 4"/>
          <p:cNvSpPr txBox="1">
            <a:spLocks noChangeArrowheads="1"/>
          </p:cNvSpPr>
          <p:nvPr>
            <p:custDataLst>
              <p:tags r:id="rId5"/>
            </p:custDataLst>
          </p:nvPr>
        </p:nvSpPr>
        <p:spPr bwMode="auto">
          <a:xfrm>
            <a:off x="4945534" y="3015013"/>
            <a:ext cx="3569410" cy="955646"/>
          </a:xfrm>
          <a:prstGeom prst="rect">
            <a:avLst/>
          </a:prstGeom>
          <a:solidFill>
            <a:schemeClr val="accent1">
              <a:lumMod val="20000"/>
              <a:lumOff val="80000"/>
            </a:schemeClr>
          </a:solidFill>
          <a:ln w="19050">
            <a:solidFill>
              <a:schemeClr val="accent1">
                <a:lumMod val="75000"/>
              </a:schemeClr>
            </a:solid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2400" b="1" dirty="0">
                <a:latin typeface="黑体" panose="02010609060101010101" pitchFamily="49" charset="-122"/>
                <a:ea typeface="黑体" panose="02010609060101010101" pitchFamily="49" charset="-122"/>
                <a:sym typeface="Times New Roman" panose="02020603050405020304"/>
              </a:rPr>
              <a:t>作战原则和方针：集中优势兵力</a:t>
            </a:r>
            <a:r>
              <a:rPr lang="zh-CN" altLang="en-US" sz="2400" b="1" dirty="0">
                <a:solidFill>
                  <a:srgbClr val="FF0000"/>
                </a:solidFill>
                <a:latin typeface="黑体" panose="02010609060101010101" pitchFamily="49" charset="-122"/>
                <a:ea typeface="黑体" panose="02010609060101010101" pitchFamily="49" charset="-122"/>
                <a:sym typeface="Times New Roman" panose="02020603050405020304"/>
              </a:rPr>
              <a:t>各个歼灭</a:t>
            </a:r>
            <a:r>
              <a:rPr lang="zh-CN" altLang="en-US" sz="2400" b="1" dirty="0">
                <a:latin typeface="黑体" panose="02010609060101010101" pitchFamily="49" charset="-122"/>
                <a:ea typeface="黑体" panose="02010609060101010101" pitchFamily="49" charset="-122"/>
                <a:sym typeface="Times New Roman" panose="02020603050405020304"/>
              </a:rPr>
              <a:t>敌人</a:t>
            </a:r>
            <a:endParaRPr lang="zh-CN" altLang="en-US" sz="2400" b="1" dirty="0">
              <a:latin typeface="黑体" panose="02010609060101010101" pitchFamily="49" charset="-122"/>
              <a:ea typeface="黑体" panose="02010609060101010101" pitchFamily="49" charset="-122"/>
              <a:sym typeface="Times New Roman" panose="02020603050405020304"/>
            </a:endParaRPr>
          </a:p>
        </p:txBody>
      </p:sp>
      <p:sp>
        <p:nvSpPr>
          <p:cNvPr id="6" name="文本框 1"/>
          <p:cNvSpPr/>
          <p:nvPr/>
        </p:nvSpPr>
        <p:spPr>
          <a:xfrm>
            <a:off x="4945534" y="884175"/>
            <a:ext cx="3079013" cy="530915"/>
          </a:xfrm>
          <a:prstGeom prst="rect">
            <a:avLst/>
          </a:prstGeom>
          <a:noFill/>
          <a:ln>
            <a:noFill/>
            <a:miter lim="800000"/>
          </a:ln>
        </p:spPr>
        <p:txBody>
          <a:bodyPr wrap="squar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3000" b="1" dirty="0">
                <a:solidFill>
                  <a:srgbClr val="0070C0"/>
                </a:solidFill>
                <a:latin typeface="黑体" panose="02010609060101010101" pitchFamily="49" charset="-122"/>
                <a:ea typeface="黑体" panose="02010609060101010101" pitchFamily="49" charset="-122"/>
              </a:rPr>
              <a:t>战术上重视敌人</a:t>
            </a:r>
            <a:endParaRPr lang="zh-CN" altLang="en-US" sz="3000" b="1" dirty="0">
              <a:solidFill>
                <a:srgbClr val="0070C0"/>
              </a:solidFill>
              <a:latin typeface="黑体" panose="02010609060101010101" pitchFamily="49" charset="-122"/>
              <a:ea typeface="黑体" panose="02010609060101010101" pitchFamily="49" charset="-122"/>
            </a:endParaRPr>
          </a:p>
        </p:txBody>
      </p:sp>
      <p:pic>
        <p:nvPicPr>
          <p:cNvPr id="7" name="图片 253954"/>
          <p:cNvPicPr>
            <a:picLocks noChangeAspect="1"/>
          </p:cNvPicPr>
          <p:nvPr>
            <p:custDataLst>
              <p:tags r:id="rId6"/>
            </p:custDataLst>
          </p:nvPr>
        </p:nvPicPr>
        <p:blipFill>
          <a:blip r:embed="rId7" cstate="print"/>
          <a:stretch>
            <a:fillRect/>
          </a:stretch>
        </p:blipFill>
        <p:spPr>
          <a:xfrm>
            <a:off x="778584" y="1279334"/>
            <a:ext cx="3431303" cy="2758454"/>
          </a:xfrm>
          <a:prstGeom prst="rect">
            <a:avLst/>
          </a:prstGeom>
          <a:noFill/>
          <a:ln w="9525">
            <a:noFill/>
          </a:ln>
        </p:spPr>
      </p:pic>
      <p:sp>
        <p:nvSpPr>
          <p:cNvPr id="2" name="TextBox 1"/>
          <p:cNvSpPr txBox="1"/>
          <p:nvPr/>
        </p:nvSpPr>
        <p:spPr>
          <a:xfrm>
            <a:off x="603115" y="4232047"/>
            <a:ext cx="8080441" cy="438582"/>
          </a:xfrm>
          <a:prstGeom prst="rect">
            <a:avLst/>
          </a:prstGeom>
          <a:noFill/>
        </p:spPr>
        <p:txBody>
          <a:bodyPr wrap="square" lIns="68580" tIns="34290" rIns="68580" bIns="34290" rtlCol="0">
            <a:spAutoFit/>
          </a:bodyPr>
          <a:lstStyle/>
          <a:p>
            <a:r>
              <a:rPr lang="zh-CN" altLang="en-US" sz="2400" b="1" dirty="0">
                <a:solidFill>
                  <a:srgbClr val="C00000"/>
                </a:solidFill>
                <a:latin typeface="黑体" panose="02010609060101010101" pitchFamily="49" charset="-122"/>
                <a:ea typeface="黑体" panose="02010609060101010101" pitchFamily="49" charset="-122"/>
              </a:rPr>
              <a:t>经过半年多的自卫反击战，粉碎了国民党军队的全面进攻。</a:t>
            </a:r>
            <a:endParaRPr lang="zh-CN" altLang="en-US" sz="24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pic>
        <p:nvPicPr>
          <p:cNvPr id="6" name="Picture 6"/>
          <p:cNvPicPr>
            <a:picLocks noChangeAspect="1"/>
          </p:cNvPicPr>
          <p:nvPr>
            <p:custDataLst>
              <p:tags r:id="rId3"/>
            </p:custDataLst>
          </p:nvPr>
        </p:nvPicPr>
        <p:blipFill>
          <a:blip r:embed="rId4" cstate="print"/>
          <a:stretch>
            <a:fillRect/>
          </a:stretch>
        </p:blipFill>
        <p:spPr>
          <a:xfrm>
            <a:off x="336678" y="868409"/>
            <a:ext cx="5064824" cy="3736821"/>
          </a:xfrm>
          <a:prstGeom prst="rect">
            <a:avLst/>
          </a:prstGeom>
          <a:noFill/>
          <a:ln w="12700" cap="flat" cmpd="sng">
            <a:solidFill>
              <a:srgbClr val="990000"/>
            </a:solidFill>
            <a:prstDash val="solid"/>
            <a:miter/>
            <a:headEnd type="none" w="med" len="med"/>
            <a:tailEnd type="none" w="med" len="med"/>
          </a:ln>
          <a:effectLst/>
        </p:spPr>
      </p:pic>
      <p:sp>
        <p:nvSpPr>
          <p:cNvPr id="7" name="爆炸形: 8 pt  3"/>
          <p:cNvSpPr/>
          <p:nvPr>
            <p:custDataLst>
              <p:tags r:id="rId5"/>
            </p:custDataLst>
          </p:nvPr>
        </p:nvSpPr>
        <p:spPr>
          <a:xfrm>
            <a:off x="3182282" y="1376391"/>
            <a:ext cx="1637793" cy="1256712"/>
          </a:xfrm>
          <a:prstGeom prst="irregularSeal1">
            <a:avLst/>
          </a:prstGeom>
          <a:solidFill>
            <a:schemeClr val="tx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a:solidFill>
                  <a:schemeClr val="bg1"/>
                </a:solidFill>
                <a:latin typeface="微软雅黑" panose="020B0503020204020204" charset="-122"/>
                <a:ea typeface="微软雅黑" panose="020B0503020204020204" charset="-122"/>
              </a:rPr>
              <a:t>山东</a:t>
            </a:r>
            <a:endParaRPr lang="zh-CN" altLang="en-US" sz="2100" b="1">
              <a:solidFill>
                <a:schemeClr val="bg1"/>
              </a:solidFill>
              <a:latin typeface="微软雅黑" panose="020B0503020204020204" charset="-122"/>
              <a:ea typeface="微软雅黑" panose="020B0503020204020204" charset="-122"/>
            </a:endParaRPr>
          </a:p>
        </p:txBody>
      </p:sp>
      <p:sp>
        <p:nvSpPr>
          <p:cNvPr id="8" name="爆炸形: 8 pt  4"/>
          <p:cNvSpPr/>
          <p:nvPr>
            <p:custDataLst>
              <p:tags r:id="rId6"/>
            </p:custDataLst>
          </p:nvPr>
        </p:nvSpPr>
        <p:spPr>
          <a:xfrm>
            <a:off x="336678" y="1320066"/>
            <a:ext cx="1177141" cy="1369643"/>
          </a:xfrm>
          <a:prstGeom prst="irregularSeal1">
            <a:avLst/>
          </a:prstGeom>
          <a:solidFill>
            <a:schemeClr val="tx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a:solidFill>
                  <a:schemeClr val="bg1"/>
                </a:solidFill>
                <a:latin typeface="微软雅黑" panose="020B0503020204020204" charset="-122"/>
                <a:ea typeface="微软雅黑" panose="020B0503020204020204" charset="-122"/>
              </a:rPr>
              <a:t>陕北</a:t>
            </a:r>
            <a:endParaRPr lang="zh-CN" altLang="en-US" sz="2100" b="1">
              <a:solidFill>
                <a:schemeClr val="bg1"/>
              </a:solidFill>
              <a:latin typeface="微软雅黑" panose="020B0503020204020204" charset="-122"/>
              <a:ea typeface="微软雅黑" panose="020B0503020204020204" charset="-122"/>
            </a:endParaRPr>
          </a:p>
        </p:txBody>
      </p:sp>
      <p:sp>
        <p:nvSpPr>
          <p:cNvPr id="2" name="TextBox 1"/>
          <p:cNvSpPr txBox="1"/>
          <p:nvPr/>
        </p:nvSpPr>
        <p:spPr>
          <a:xfrm>
            <a:off x="5508411" y="1119447"/>
            <a:ext cx="3265938" cy="1339982"/>
          </a:xfrm>
          <a:prstGeom prst="rect">
            <a:avLst/>
          </a:prstGeom>
          <a:noFill/>
        </p:spPr>
        <p:txBody>
          <a:bodyPr wrap="square" lIns="68580" tIns="34290" rIns="68580" bIns="34290" rtlCol="0">
            <a:spAutoFit/>
          </a:bodyPr>
          <a:lstStyle/>
          <a:p>
            <a:pPr>
              <a:lnSpc>
                <a:spcPct val="120000"/>
              </a:lnSpc>
            </a:pPr>
            <a:r>
              <a:rPr lang="zh-CN" altLang="en-US" sz="2400" b="1" dirty="0">
                <a:latin typeface="黑体" panose="02010609060101010101" pitchFamily="49" charset="-122"/>
                <a:ea typeface="黑体" panose="02010609060101010101" pitchFamily="49" charset="-122"/>
              </a:rPr>
              <a:t>全面进攻失败后，国民党的军事战略做了何种调整呢？</a:t>
            </a:r>
            <a:endParaRPr lang="zh-CN" altLang="en-US" sz="2400" b="1" dirty="0">
              <a:latin typeface="黑体" panose="02010609060101010101" pitchFamily="49" charset="-122"/>
              <a:ea typeface="黑体" panose="02010609060101010101" pitchFamily="49" charset="-122"/>
            </a:endParaRPr>
          </a:p>
        </p:txBody>
      </p:sp>
      <p:sp>
        <p:nvSpPr>
          <p:cNvPr id="3" name="TextBox 2"/>
          <p:cNvSpPr txBox="1"/>
          <p:nvPr/>
        </p:nvSpPr>
        <p:spPr>
          <a:xfrm>
            <a:off x="5684214" y="3190516"/>
            <a:ext cx="3090135" cy="955646"/>
          </a:xfrm>
          <a:prstGeom prst="rect">
            <a:avLst/>
          </a:prstGeom>
          <a:noFill/>
        </p:spPr>
        <p:txBody>
          <a:bodyPr wrap="square" lIns="68580" tIns="34290" rIns="68580" bIns="34290" rtlCol="0">
            <a:spAutoFit/>
          </a:bodyPr>
          <a:lstStyle/>
          <a:p>
            <a:pPr>
              <a:lnSpc>
                <a:spcPct val="120000"/>
              </a:lnSpc>
            </a:pPr>
            <a:r>
              <a:rPr lang="zh-CN" altLang="en-US" sz="2400" b="1" dirty="0">
                <a:solidFill>
                  <a:srgbClr val="C00000"/>
                </a:solidFill>
                <a:latin typeface="黑体" panose="02010609060101010101" pitchFamily="49" charset="-122"/>
                <a:ea typeface="黑体" panose="02010609060101010101" pitchFamily="49" charset="-122"/>
              </a:rPr>
              <a:t>重点进攻陕北解放区</a:t>
            </a:r>
            <a:endParaRPr lang="en-US" altLang="zh-CN" sz="2400" b="1" dirty="0">
              <a:solidFill>
                <a:srgbClr val="C00000"/>
              </a:solidFill>
              <a:latin typeface="黑体" panose="02010609060101010101" pitchFamily="49" charset="-122"/>
              <a:ea typeface="黑体" panose="02010609060101010101" pitchFamily="49" charset="-122"/>
            </a:endParaRPr>
          </a:p>
          <a:p>
            <a:pPr>
              <a:lnSpc>
                <a:spcPct val="120000"/>
              </a:lnSpc>
            </a:pPr>
            <a:r>
              <a:rPr lang="zh-CN" altLang="en-US" sz="2400" b="1" dirty="0">
                <a:solidFill>
                  <a:srgbClr val="C00000"/>
                </a:solidFill>
                <a:latin typeface="黑体" panose="02010609060101010101" pitchFamily="49" charset="-122"/>
                <a:ea typeface="黑体" panose="02010609060101010101" pitchFamily="49" charset="-122"/>
              </a:rPr>
              <a:t>和山东解放区</a:t>
            </a:r>
            <a:endParaRPr lang="zh-CN" altLang="en-US" sz="24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sp>
        <p:nvSpPr>
          <p:cNvPr id="4" name="TextBox 4"/>
          <p:cNvSpPr txBox="1"/>
          <p:nvPr>
            <p:custDataLst>
              <p:tags r:id="rId3"/>
            </p:custDataLst>
          </p:nvPr>
        </p:nvSpPr>
        <p:spPr>
          <a:xfrm>
            <a:off x="1295400" y="2996790"/>
            <a:ext cx="6392656" cy="1181157"/>
          </a:xfrm>
          <a:prstGeom prst="rect">
            <a:avLst/>
          </a:prstGeom>
          <a:solidFill>
            <a:schemeClr val="bg1">
              <a:lumMod val="85000"/>
            </a:schemeClr>
          </a:solidFill>
          <a:ln w="9525" cap="flat" cmpd="sng">
            <a:noFill/>
            <a:prstDash val="solid"/>
            <a:round/>
            <a:headEnd type="none" w="med" len="med"/>
            <a:tailEnd type="none" w="med" len="med"/>
          </a:ln>
        </p:spPr>
        <p:txBody>
          <a:bodyPr wrap="square" lIns="68580" tIns="34290" rIns="68580" bIns="34290" anchor="t">
            <a:spAutoFit/>
          </a:bodyPr>
          <a:lstStyle/>
          <a:p>
            <a:pPr>
              <a:lnSpc>
                <a:spcPct val="120000"/>
              </a:lnSpc>
            </a:pPr>
            <a:r>
              <a:rPr lang="en-US" altLang="zh-CN" sz="2100" dirty="0">
                <a:latin typeface="黑体" panose="02010609060101010101" pitchFamily="49" charset="-122"/>
                <a:ea typeface="黑体" panose="02010609060101010101" pitchFamily="49" charset="-122"/>
                <a:sym typeface="Times New Roman" panose="02020603050405020304"/>
              </a:rPr>
              <a:t>“</a:t>
            </a:r>
            <a:r>
              <a:rPr lang="zh-CN" altLang="zh-CN" sz="2100" dirty="0">
                <a:latin typeface="黑体" panose="02010609060101010101" pitchFamily="49" charset="-122"/>
                <a:ea typeface="黑体" panose="02010609060101010101" pitchFamily="49" charset="-122"/>
                <a:sym typeface="Times New Roman" panose="02020603050405020304"/>
              </a:rPr>
              <a:t>存人失地，人地皆存，存地失人，人地皆失”</a:t>
            </a:r>
            <a:endParaRPr lang="zh-CN" altLang="zh-CN" sz="2100" dirty="0">
              <a:latin typeface="黑体" panose="02010609060101010101" pitchFamily="49" charset="-122"/>
              <a:ea typeface="黑体" panose="02010609060101010101" pitchFamily="49" charset="-122"/>
              <a:sym typeface="Times New Roman" panose="02020603050405020304"/>
            </a:endParaRPr>
          </a:p>
          <a:p>
            <a:pPr>
              <a:lnSpc>
                <a:spcPct val="120000"/>
              </a:lnSpc>
            </a:pPr>
            <a:r>
              <a:rPr lang="zh-CN" altLang="en-US" sz="2100" dirty="0">
                <a:latin typeface="黑体" panose="02010609060101010101" pitchFamily="49" charset="-122"/>
                <a:ea typeface="黑体" panose="02010609060101010101" pitchFamily="49" charset="-122"/>
              </a:rPr>
              <a:t>“我们要以一个延安换取全中国”</a:t>
            </a:r>
            <a:r>
              <a:rPr lang="en-US" altLang="zh-CN" sz="2100" dirty="0">
                <a:latin typeface="黑体" panose="02010609060101010101" pitchFamily="49" charset="-122"/>
                <a:ea typeface="黑体" panose="02010609060101010101" pitchFamily="49" charset="-122"/>
                <a:sym typeface="Times New Roman" panose="02020603050405020304"/>
              </a:rPr>
              <a:t>     </a:t>
            </a:r>
            <a:endParaRPr lang="en-US" altLang="zh-CN" sz="2100" dirty="0">
              <a:latin typeface="黑体" panose="02010609060101010101" pitchFamily="49" charset="-122"/>
              <a:ea typeface="黑体" panose="02010609060101010101" pitchFamily="49" charset="-122"/>
              <a:sym typeface="Times New Roman" panose="02020603050405020304"/>
            </a:endParaRPr>
          </a:p>
          <a:p>
            <a:pPr algn="r">
              <a:lnSpc>
                <a:spcPct val="120000"/>
              </a:lnSpc>
            </a:pPr>
            <a:r>
              <a:rPr lang="en-US" altLang="zh-CN" sz="2100" dirty="0" smtClean="0">
                <a:latin typeface="黑体" panose="02010609060101010101" pitchFamily="49" charset="-122"/>
                <a:ea typeface="黑体" panose="02010609060101010101" pitchFamily="49" charset="-122"/>
                <a:sym typeface="Times New Roman" panose="02020603050405020304"/>
              </a:rPr>
              <a:t>—</a:t>
            </a:r>
            <a:r>
              <a:rPr lang="zh-CN" altLang="zh-CN" sz="2100" dirty="0">
                <a:latin typeface="黑体" panose="02010609060101010101" pitchFamily="49" charset="-122"/>
                <a:ea typeface="黑体" panose="02010609060101010101" pitchFamily="49" charset="-122"/>
                <a:sym typeface="Times New Roman" panose="02020603050405020304"/>
              </a:rPr>
              <a:t>毛泽东</a:t>
            </a:r>
            <a:endParaRPr lang="en-US" altLang="zh-CN" sz="2100" dirty="0">
              <a:latin typeface="黑体" panose="02010609060101010101" pitchFamily="49" charset="-122"/>
              <a:ea typeface="黑体" panose="02010609060101010101" pitchFamily="49" charset="-122"/>
              <a:sym typeface="Times New Roman" panose="02020603050405020304"/>
            </a:endParaRPr>
          </a:p>
        </p:txBody>
      </p:sp>
      <p:pic>
        <p:nvPicPr>
          <p:cNvPr id="5" name="图片 4"/>
          <p:cNvPicPr>
            <a:picLocks noChangeAspect="1"/>
          </p:cNvPicPr>
          <p:nvPr>
            <p:custDataLst>
              <p:tags r:id="rId4"/>
            </p:custDataLst>
          </p:nvPr>
        </p:nvPicPr>
        <p:blipFill>
          <a:blip r:embed="rId5" cstate="print"/>
          <a:stretch>
            <a:fillRect/>
          </a:stretch>
        </p:blipFill>
        <p:spPr>
          <a:xfrm>
            <a:off x="4817493" y="828014"/>
            <a:ext cx="2870563" cy="2092106"/>
          </a:xfrm>
          <a:prstGeom prst="rect">
            <a:avLst/>
          </a:prstGeom>
        </p:spPr>
      </p:pic>
      <p:pic>
        <p:nvPicPr>
          <p:cNvPr id="2050" name="Picture 2" descr="https://n.sinaimg.cn/translate/635/w900h535/20180408/KhOt-fyvtmxe017828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95400" y="826431"/>
            <a:ext cx="3522093" cy="2093689"/>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28"/>
          <p:cNvSpPr txBox="1"/>
          <p:nvPr>
            <p:custDataLst>
              <p:tags r:id="rId7"/>
            </p:custDataLst>
          </p:nvPr>
        </p:nvSpPr>
        <p:spPr>
          <a:xfrm>
            <a:off x="1126928" y="4220504"/>
            <a:ext cx="7381130" cy="484748"/>
          </a:xfrm>
          <a:prstGeom prst="rect">
            <a:avLst/>
          </a:prstGeom>
          <a:noFill/>
        </p:spPr>
        <p:txBody>
          <a:bodyPr wrap="square" lIns="68580" tIns="34290" rIns="68580" bIns="34290">
            <a:spAutoFit/>
          </a:bodyPr>
          <a:lstStyle/>
          <a:p>
            <a:pPr eaLnBrk="1" fontAlgn="auto" hangingPunct="1">
              <a:spcBef>
                <a:spcPct val="0"/>
              </a:spcBef>
              <a:spcAft>
                <a:spcPct val="0"/>
              </a:spcAft>
              <a:defRPr/>
            </a:pPr>
            <a:r>
              <a:rPr lang="zh-CN" altLang="en-US" sz="2700" b="1" dirty="0">
                <a:solidFill>
                  <a:srgbClr val="000000"/>
                </a:solidFill>
                <a:latin typeface="黑体" panose="02010609060101010101" pitchFamily="49" charset="-122"/>
                <a:ea typeface="黑体" panose="02010609060101010101" pitchFamily="49" charset="-122"/>
              </a:rPr>
              <a:t>中共中央和解放军总部主动撤出延安，转战陕北。</a:t>
            </a:r>
            <a:endParaRPr lang="zh-CN" altLang="en-US" sz="2700" b="1" dirty="0">
              <a:solidFill>
                <a:srgbClr val="0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4"/>
          <p:cNvPicPr>
            <a:picLocks noGrp="1" noChangeAspect="1"/>
          </p:cNvPicPr>
          <p:nvPr>
            <p:ph idx="4294967295"/>
            <p:custDataLst>
              <p:tags r:id="rId1"/>
            </p:custDataLst>
          </p:nvPr>
        </p:nvPicPr>
        <p:blipFill>
          <a:blip r:embed="rId2" cstate="print"/>
          <a:srcRect b="7281"/>
          <a:stretch>
            <a:fillRect/>
          </a:stretch>
        </p:blipFill>
        <p:spPr>
          <a:xfrm>
            <a:off x="360045" y="1469708"/>
            <a:ext cx="4094798" cy="3250406"/>
          </a:xfrm>
        </p:spPr>
      </p:pic>
      <p:pic>
        <p:nvPicPr>
          <p:cNvPr id="6" name="图片 1"/>
          <p:cNvPicPr/>
          <p:nvPr/>
        </p:nvPicPr>
        <p:blipFill>
          <a:blip r:embed="rId3" cstate="print"/>
          <a:stretch>
            <a:fillRect/>
          </a:stretch>
        </p:blipFill>
        <p:spPr>
          <a:xfrm>
            <a:off x="5839790" y="798754"/>
            <a:ext cx="2277036" cy="2516502"/>
          </a:xfrm>
          <a:prstGeom prst="rect">
            <a:avLst/>
          </a:prstGeom>
          <a:noFill/>
          <a:ln>
            <a:noFill/>
            <a:miter lim="800000"/>
            <a:headEnd/>
            <a:tailEnd/>
          </a:ln>
        </p:spPr>
      </p:pic>
      <p:sp>
        <p:nvSpPr>
          <p:cNvPr id="2" name="矩形 1"/>
          <p:cNvSpPr/>
          <p:nvPr/>
        </p:nvSpPr>
        <p:spPr>
          <a:xfrm>
            <a:off x="5021761" y="3333360"/>
            <a:ext cx="3913094" cy="1497526"/>
          </a:xfrm>
          <a:prstGeom prst="rect">
            <a:avLst/>
          </a:prstGeom>
        </p:spPr>
        <p:txBody>
          <a:bodyPr wrap="square" lIns="68580" tIns="34290" rIns="68580" bIns="34290">
            <a:spAutoFit/>
          </a:bodyPr>
          <a:lstStyle/>
          <a:p>
            <a:pPr lvl="0">
              <a:lnSpc>
                <a:spcPct val="120000"/>
              </a:lnSpc>
              <a:spcBef>
                <a:spcPct val="50000"/>
              </a:spcBef>
            </a:pPr>
            <a:r>
              <a:rPr lang="zh-CN" altLang="en-US" sz="2000" b="1" dirty="0">
                <a:latin typeface="黑体" panose="02010609060101010101" pitchFamily="49" charset="-122"/>
                <a:ea typeface="黑体" panose="02010609060101010101" pitchFamily="49" charset="-122"/>
              </a:rPr>
              <a:t>    华东野战军在孟良崮战役中消灭国民党军队主力整编第七十四师，打退了敌人对山东解放区的重点进攻。</a:t>
            </a:r>
            <a:endParaRPr lang="zh-CN" altLang="en-US" sz="2000" b="1" dirty="0">
              <a:latin typeface="黑体" panose="02010609060101010101" pitchFamily="49" charset="-122"/>
              <a:ea typeface="黑体" panose="02010609060101010101" pitchFamily="49" charset="-122"/>
            </a:endParaRPr>
          </a:p>
        </p:txBody>
      </p:sp>
      <p:pic>
        <p:nvPicPr>
          <p:cNvPr id="8" name="Picture 5"/>
          <p:cNvPicPr>
            <a:picLocks noChangeAspect="1" noChangeArrowheads="1"/>
          </p:cNvPicPr>
          <p:nvPr>
            <p:custDataLst>
              <p:tags r:id="rId4"/>
            </p:custDataLst>
          </p:nvPr>
        </p:nvPicPr>
        <p:blipFill>
          <a:blip r:embed="rId5" cstate="print"/>
          <a:stretch>
            <a:fillRect/>
          </a:stretch>
        </p:blipFill>
        <p:spPr bwMode="auto">
          <a:xfrm>
            <a:off x="1154349" y="798754"/>
            <a:ext cx="3020954" cy="2516503"/>
          </a:xfrm>
          <a:prstGeom prst="rect">
            <a:avLst/>
          </a:prstGeom>
          <a:ln>
            <a:noFill/>
          </a:ln>
          <a:effectLst/>
        </p:spPr>
      </p:pic>
      <p:sp>
        <p:nvSpPr>
          <p:cNvPr id="3" name="矩形 2"/>
          <p:cNvSpPr/>
          <p:nvPr/>
        </p:nvSpPr>
        <p:spPr>
          <a:xfrm>
            <a:off x="610934" y="3315257"/>
            <a:ext cx="3913094" cy="1497526"/>
          </a:xfrm>
          <a:prstGeom prst="rect">
            <a:avLst/>
          </a:prstGeom>
        </p:spPr>
        <p:txBody>
          <a:bodyPr wrap="square" lIns="68580" tIns="34290" rIns="68580" bIns="34290">
            <a:spAutoFit/>
          </a:bodyPr>
          <a:lstStyle/>
          <a:p>
            <a:pPr indent="342900" algn="just">
              <a:lnSpc>
                <a:spcPct val="120000"/>
              </a:lnSpc>
            </a:pPr>
            <a:r>
              <a:rPr lang="zh-CN" altLang="en-US" sz="2000" b="1" dirty="0">
                <a:latin typeface="黑体" panose="02010609060101010101" pitchFamily="49" charset="-122"/>
                <a:ea typeface="黑体" panose="02010609060101010101" pitchFamily="49" charset="-122"/>
              </a:rPr>
              <a:t>彭德怀率领的西北野战军先后取得了青化砭、沙家店等战役的胜利</a:t>
            </a:r>
            <a:r>
              <a:rPr lang="en-US" altLang="zh-CN" sz="2000" b="1" dirty="0">
                <a:latin typeface="黑体" panose="02010609060101010101" pitchFamily="49" charset="-122"/>
                <a:ea typeface="黑体" panose="02010609060101010101" pitchFamily="49" charset="-122"/>
              </a:rPr>
              <a:t>,</a:t>
            </a:r>
            <a:r>
              <a:rPr lang="zh-CN" altLang="en-US" sz="2000" b="1" dirty="0">
                <a:latin typeface="黑体" panose="02010609060101010101" pitchFamily="49" charset="-122"/>
                <a:ea typeface="黑体" panose="02010609060101010101" pitchFamily="49" charset="-122"/>
                <a:sym typeface="+mn-ea"/>
              </a:rPr>
              <a:t>粉碎了国民党军队对陕北的重点进攻</a:t>
            </a:r>
            <a:r>
              <a:rPr lang="zh-CN" altLang="en-US" sz="2000" b="1" dirty="0" smtClean="0">
                <a:latin typeface="黑体" panose="02010609060101010101" pitchFamily="49" charset="-122"/>
                <a:ea typeface="黑体" panose="02010609060101010101" pitchFamily="49" charset="-122"/>
                <a:sym typeface="+mn-ea"/>
              </a:rPr>
              <a:t>。</a:t>
            </a:r>
            <a:endParaRPr lang="zh-CN" altLang="en-US" sz="20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fill="hold"/>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1.cache.netease.com/catchpic/1/15/1567873A358E556C5267D44D1E8CB75C.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574441" y="2130384"/>
            <a:ext cx="1884561" cy="250646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s://nimg.ws.126.net/?url=http%3A%2F%2Fdingyue.ws.126.net%2Fp4HBYabJJFfoGcZg7a8wrkCXHG5OtjUU6vY8fyAnUMIsi1541404360501compressflag.jpg&amp;thumbnail=660x2147483647&amp;quality=80&amp;typ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3845" y="2219030"/>
            <a:ext cx="2391662" cy="24178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11459" y="731540"/>
            <a:ext cx="7722941" cy="1398844"/>
          </a:xfrm>
          <a:prstGeom prst="rect">
            <a:avLst/>
          </a:prstGeom>
          <a:noFill/>
        </p:spPr>
        <p:txBody>
          <a:bodyPr wrap="square" lIns="68580" tIns="34290" rIns="68580" bIns="34290" rtlCol="0">
            <a:spAutoFit/>
          </a:bodyPr>
          <a:lstStyle/>
          <a:p>
            <a:pPr>
              <a:lnSpc>
                <a:spcPct val="120000"/>
              </a:lnSpc>
            </a:pPr>
            <a:r>
              <a:rPr lang="zh-CN" altLang="en-US" sz="2400" b="1" dirty="0">
                <a:latin typeface="+mj-ea"/>
                <a:ea typeface="+mj-ea"/>
              </a:rPr>
              <a:t>日本宣布无条件投降后，神州大地一片欢腾，饱经战乱的中国人民终于迎来了渴盼已久的和平。国共两党之间的合作关系，又会走向何方呢？</a:t>
            </a:r>
            <a:endParaRPr lang="zh-CN" altLang="en-US" sz="2400" b="1" dirty="0">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4013" y="1049370"/>
            <a:ext cx="866633" cy="2677656"/>
          </a:xfrm>
          <a:prstGeom prst="rect">
            <a:avLst/>
          </a:prstGeom>
        </p:spPr>
        <p:txBody>
          <a:bodyPr wrap="square">
            <a:spAutoFit/>
          </a:bodyPr>
          <a:lstStyle/>
          <a:p>
            <a:pPr>
              <a:lnSpc>
                <a:spcPct val="150000"/>
              </a:lnSpc>
            </a:pPr>
            <a:r>
              <a:rPr lang="zh-CN" altLang="en-US" sz="2800" b="1" dirty="0" smtClean="0">
                <a:solidFill>
                  <a:srgbClr val="C00000"/>
                </a:solidFill>
                <a:latin typeface="黑体" panose="02010609060101010101" pitchFamily="49" charset="-122"/>
                <a:ea typeface="黑体" panose="02010609060101010101" pitchFamily="49" charset="-122"/>
              </a:rPr>
              <a:t>内战爆发</a:t>
            </a:r>
            <a:endParaRPr lang="zh-CN" altLang="en-US" sz="2800" b="1" dirty="0">
              <a:solidFill>
                <a:srgbClr val="C00000"/>
              </a:solidFill>
            </a:endParaRPr>
          </a:p>
        </p:txBody>
      </p:sp>
      <p:sp>
        <p:nvSpPr>
          <p:cNvPr id="3" name="左大括号 2"/>
          <p:cNvSpPr/>
          <p:nvPr>
            <p:custDataLst>
              <p:tags r:id="rId1"/>
            </p:custDataLst>
          </p:nvPr>
        </p:nvSpPr>
        <p:spPr>
          <a:xfrm>
            <a:off x="1100509" y="1353616"/>
            <a:ext cx="310137" cy="1953619"/>
          </a:xfrm>
          <a:prstGeom prst="leftBrace">
            <a:avLst>
              <a:gd name="adj1" fmla="val 25762"/>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4" name="矩形 3"/>
          <p:cNvSpPr/>
          <p:nvPr/>
        </p:nvSpPr>
        <p:spPr>
          <a:xfrm>
            <a:off x="1410646" y="972799"/>
            <a:ext cx="2361062" cy="1200329"/>
          </a:xfrm>
          <a:prstGeom prst="rect">
            <a:avLst/>
          </a:prstGeom>
        </p:spPr>
        <p:txBody>
          <a:bodyPr wrap="square">
            <a:spAutoFit/>
          </a:bodyPr>
          <a:lstStyle/>
          <a:p>
            <a:pPr>
              <a:lnSpc>
                <a:spcPct val="150000"/>
              </a:lnSpc>
            </a:pPr>
            <a:r>
              <a:rPr lang="zh-CN" altLang="en-US" sz="2400" b="1" dirty="0">
                <a:latin typeface="黑体" panose="02010609060101010101" pitchFamily="49" charset="-122"/>
                <a:ea typeface="黑体" panose="02010609060101010101" pitchFamily="49" charset="-122"/>
              </a:rPr>
              <a:t>全面内战爆发前</a:t>
            </a:r>
            <a:r>
              <a:rPr lang="zh-CN" altLang="en-US" sz="2400" b="1" dirty="0" smtClean="0">
                <a:latin typeface="黑体" panose="02010609060101010101" pitchFamily="49" charset="-122"/>
                <a:ea typeface="黑体" panose="02010609060101010101" pitchFamily="49" charset="-122"/>
              </a:rPr>
              <a:t>的政治</a:t>
            </a:r>
            <a:r>
              <a:rPr lang="zh-CN" altLang="en-US" sz="2400" b="1" dirty="0">
                <a:latin typeface="黑体" panose="02010609060101010101" pitchFamily="49" charset="-122"/>
                <a:ea typeface="黑体" panose="02010609060101010101" pitchFamily="49" charset="-122"/>
              </a:rPr>
              <a:t>较量</a:t>
            </a:r>
            <a:endParaRPr lang="zh-CN" altLang="en-US" sz="2400" b="1" dirty="0">
              <a:latin typeface="黑体" panose="02010609060101010101" pitchFamily="49" charset="-122"/>
              <a:ea typeface="黑体" panose="02010609060101010101" pitchFamily="49" charset="-122"/>
            </a:endParaRPr>
          </a:p>
        </p:txBody>
      </p:sp>
      <p:sp>
        <p:nvSpPr>
          <p:cNvPr id="5" name="箭头: 右 8"/>
          <p:cNvSpPr/>
          <p:nvPr>
            <p:custDataLst>
              <p:tags r:id="rId2"/>
            </p:custDataLst>
          </p:nvPr>
        </p:nvSpPr>
        <p:spPr>
          <a:xfrm>
            <a:off x="3771708" y="1485682"/>
            <a:ext cx="733806" cy="3634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6" name="矩形 5"/>
          <p:cNvSpPr/>
          <p:nvPr/>
        </p:nvSpPr>
        <p:spPr>
          <a:xfrm>
            <a:off x="4662864" y="1290107"/>
            <a:ext cx="1422184" cy="646331"/>
          </a:xfrm>
          <a:prstGeom prst="rect">
            <a:avLst/>
          </a:prstGeom>
        </p:spPr>
        <p:txBody>
          <a:bodyPr wrap="none">
            <a:spAutoFit/>
          </a:bodyPr>
          <a:lstStyle/>
          <a:p>
            <a:pPr algn="ctr">
              <a:lnSpc>
                <a:spcPct val="150000"/>
              </a:lnSpc>
            </a:pPr>
            <a:r>
              <a:rPr lang="zh-CN" altLang="en-US" sz="2400" b="1" dirty="0">
                <a:latin typeface="黑体" panose="02010609060101010101" pitchFamily="49" charset="-122"/>
                <a:ea typeface="黑体" panose="02010609060101010101" pitchFamily="49" charset="-122"/>
              </a:rPr>
              <a:t>重庆谈判</a:t>
            </a:r>
            <a:endParaRPr lang="zh-CN" altLang="en-US" sz="2400" b="1" dirty="0">
              <a:latin typeface="黑体" panose="02010609060101010101" pitchFamily="49" charset="-122"/>
              <a:ea typeface="黑体" panose="02010609060101010101" pitchFamily="49" charset="-122"/>
            </a:endParaRPr>
          </a:p>
        </p:txBody>
      </p:sp>
      <p:sp>
        <p:nvSpPr>
          <p:cNvPr id="7" name="箭头: 右 8"/>
          <p:cNvSpPr/>
          <p:nvPr>
            <p:custDataLst>
              <p:tags r:id="rId3"/>
            </p:custDataLst>
          </p:nvPr>
        </p:nvSpPr>
        <p:spPr>
          <a:xfrm>
            <a:off x="6076583" y="1431535"/>
            <a:ext cx="733806" cy="3634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8" name="矩形 7"/>
          <p:cNvSpPr/>
          <p:nvPr/>
        </p:nvSpPr>
        <p:spPr>
          <a:xfrm>
            <a:off x="6810389" y="1290107"/>
            <a:ext cx="2040943" cy="646331"/>
          </a:xfrm>
          <a:prstGeom prst="rect">
            <a:avLst/>
          </a:prstGeom>
        </p:spPr>
        <p:txBody>
          <a:bodyPr wrap="none">
            <a:spAutoFit/>
          </a:bodyPr>
          <a:lstStyle/>
          <a:p>
            <a:pPr algn="ctr">
              <a:lnSpc>
                <a:spcPct val="150000"/>
              </a:lnSpc>
            </a:pPr>
            <a:r>
              <a:rPr lang="zh-CN" altLang="en-US" sz="2400" b="1" dirty="0" smtClean="0">
                <a:latin typeface="黑体" panose="02010609060101010101" pitchFamily="49" charset="-122"/>
                <a:ea typeface="黑体" panose="02010609060101010101" pitchFamily="49" charset="-122"/>
              </a:rPr>
              <a:t>“双十协定”</a:t>
            </a:r>
            <a:endParaRPr lang="zh-CN" altLang="en-US" sz="2400" b="1" dirty="0">
              <a:latin typeface="黑体" panose="02010609060101010101" pitchFamily="49" charset="-122"/>
              <a:ea typeface="黑体" panose="02010609060101010101" pitchFamily="49" charset="-122"/>
            </a:endParaRPr>
          </a:p>
        </p:txBody>
      </p:sp>
      <p:sp>
        <p:nvSpPr>
          <p:cNvPr id="9" name="矩形 8"/>
          <p:cNvSpPr/>
          <p:nvPr/>
        </p:nvSpPr>
        <p:spPr>
          <a:xfrm>
            <a:off x="1410646" y="2833434"/>
            <a:ext cx="2361062" cy="1200329"/>
          </a:xfrm>
          <a:prstGeom prst="rect">
            <a:avLst/>
          </a:prstGeom>
        </p:spPr>
        <p:txBody>
          <a:bodyPr wrap="square">
            <a:spAutoFit/>
          </a:bodyPr>
          <a:lstStyle/>
          <a:p>
            <a:pPr>
              <a:lnSpc>
                <a:spcPct val="150000"/>
              </a:lnSpc>
            </a:pPr>
            <a:r>
              <a:rPr lang="zh-CN" altLang="en-US" sz="2400" b="1" dirty="0">
                <a:latin typeface="黑体" panose="02010609060101010101" pitchFamily="49" charset="-122"/>
                <a:ea typeface="黑体" panose="02010609060101010101" pitchFamily="49" charset="-122"/>
              </a:rPr>
              <a:t>全面内战</a:t>
            </a:r>
            <a:r>
              <a:rPr lang="zh-CN" altLang="en-US" sz="2400" b="1" dirty="0" smtClean="0">
                <a:latin typeface="黑体" panose="02010609060101010101" pitchFamily="49" charset="-122"/>
                <a:ea typeface="黑体" panose="02010609060101010101" pitchFamily="49" charset="-122"/>
              </a:rPr>
              <a:t>爆发后的军事较量</a:t>
            </a:r>
            <a:endParaRPr lang="zh-CN" altLang="en-US" sz="2400" b="1" dirty="0">
              <a:latin typeface="黑体" panose="02010609060101010101" pitchFamily="49" charset="-122"/>
              <a:ea typeface="黑体" panose="02010609060101010101" pitchFamily="49" charset="-122"/>
            </a:endParaRPr>
          </a:p>
        </p:txBody>
      </p:sp>
      <p:sp>
        <p:nvSpPr>
          <p:cNvPr id="10" name="左大括号 9"/>
          <p:cNvSpPr/>
          <p:nvPr>
            <p:custDataLst>
              <p:tags r:id="rId4"/>
            </p:custDataLst>
          </p:nvPr>
        </p:nvSpPr>
        <p:spPr>
          <a:xfrm>
            <a:off x="3769702" y="2818856"/>
            <a:ext cx="252957" cy="1151516"/>
          </a:xfrm>
          <a:prstGeom prst="leftBrace">
            <a:avLst>
              <a:gd name="adj1" fmla="val 30742"/>
              <a:gd name="adj2" fmla="val 5103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11" name="矩形 10"/>
          <p:cNvSpPr/>
          <p:nvPr/>
        </p:nvSpPr>
        <p:spPr>
          <a:xfrm>
            <a:off x="3968068" y="2388198"/>
            <a:ext cx="1422184" cy="646331"/>
          </a:xfrm>
          <a:prstGeom prst="rect">
            <a:avLst/>
          </a:prstGeom>
        </p:spPr>
        <p:txBody>
          <a:bodyPr wrap="none">
            <a:spAutoFit/>
          </a:bodyPr>
          <a:lstStyle/>
          <a:p>
            <a:pPr algn="ctr">
              <a:lnSpc>
                <a:spcPct val="150000"/>
              </a:lnSpc>
            </a:pPr>
            <a:r>
              <a:rPr lang="zh-CN" altLang="en-US" sz="2400" b="1" dirty="0" smtClean="0">
                <a:latin typeface="黑体" panose="02010609060101010101" pitchFamily="49" charset="-122"/>
                <a:ea typeface="黑体" panose="02010609060101010101" pitchFamily="49" charset="-122"/>
              </a:rPr>
              <a:t>全面进攻</a:t>
            </a:r>
            <a:endParaRPr lang="zh-CN" altLang="en-US" sz="2400" b="1" dirty="0">
              <a:latin typeface="黑体" panose="02010609060101010101" pitchFamily="49" charset="-122"/>
              <a:ea typeface="黑体" panose="02010609060101010101" pitchFamily="49" charset="-122"/>
            </a:endParaRPr>
          </a:p>
        </p:txBody>
      </p:sp>
      <p:sp>
        <p:nvSpPr>
          <p:cNvPr id="12" name="矩形 11"/>
          <p:cNvSpPr/>
          <p:nvPr/>
        </p:nvSpPr>
        <p:spPr>
          <a:xfrm>
            <a:off x="3949766" y="3569169"/>
            <a:ext cx="1422184" cy="646331"/>
          </a:xfrm>
          <a:prstGeom prst="rect">
            <a:avLst/>
          </a:prstGeom>
        </p:spPr>
        <p:txBody>
          <a:bodyPr wrap="none">
            <a:spAutoFit/>
          </a:bodyPr>
          <a:lstStyle/>
          <a:p>
            <a:pPr algn="ctr">
              <a:lnSpc>
                <a:spcPct val="150000"/>
              </a:lnSpc>
            </a:pPr>
            <a:r>
              <a:rPr lang="zh-CN" altLang="en-US" sz="2400" b="1" dirty="0" smtClean="0">
                <a:latin typeface="黑体" panose="02010609060101010101" pitchFamily="49" charset="-122"/>
                <a:ea typeface="黑体" panose="02010609060101010101" pitchFamily="49" charset="-122"/>
              </a:rPr>
              <a:t>重点进攻</a:t>
            </a:r>
            <a:endParaRPr lang="zh-CN" altLang="en-US" sz="2400" b="1" dirty="0">
              <a:latin typeface="黑体" panose="02010609060101010101" pitchFamily="49" charset="-122"/>
              <a:ea typeface="黑体" panose="02010609060101010101" pitchFamily="49" charset="-122"/>
            </a:endParaRPr>
          </a:p>
        </p:txBody>
      </p:sp>
      <p:sp>
        <p:nvSpPr>
          <p:cNvPr id="13" name="箭头: 左右 47"/>
          <p:cNvSpPr/>
          <p:nvPr>
            <p:custDataLst>
              <p:tags r:id="rId5"/>
            </p:custDataLst>
          </p:nvPr>
        </p:nvSpPr>
        <p:spPr>
          <a:xfrm>
            <a:off x="5487685" y="2553507"/>
            <a:ext cx="912114" cy="36347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14" name="矩形 13"/>
          <p:cNvSpPr/>
          <p:nvPr/>
        </p:nvSpPr>
        <p:spPr>
          <a:xfrm>
            <a:off x="6441480" y="2375771"/>
            <a:ext cx="1422184" cy="646331"/>
          </a:xfrm>
          <a:prstGeom prst="rect">
            <a:avLst/>
          </a:prstGeom>
        </p:spPr>
        <p:txBody>
          <a:bodyPr wrap="none">
            <a:spAutoFit/>
          </a:bodyPr>
          <a:lstStyle/>
          <a:p>
            <a:pPr algn="ctr">
              <a:lnSpc>
                <a:spcPct val="150000"/>
              </a:lnSpc>
            </a:pPr>
            <a:r>
              <a:rPr lang="zh-CN" altLang="en-US" sz="2400" b="1" dirty="0" smtClean="0">
                <a:latin typeface="黑体" panose="02010609060101010101" pitchFamily="49" charset="-122"/>
                <a:ea typeface="黑体" panose="02010609060101010101" pitchFamily="49" charset="-122"/>
              </a:rPr>
              <a:t>自卫战争</a:t>
            </a:r>
            <a:endParaRPr lang="zh-CN" altLang="en-US" sz="2400" b="1" dirty="0">
              <a:latin typeface="黑体" panose="02010609060101010101" pitchFamily="49" charset="-122"/>
              <a:ea typeface="黑体" panose="02010609060101010101" pitchFamily="49" charset="-122"/>
            </a:endParaRPr>
          </a:p>
        </p:txBody>
      </p:sp>
      <p:sp>
        <p:nvSpPr>
          <p:cNvPr id="15" name="左大括号 14"/>
          <p:cNvSpPr/>
          <p:nvPr>
            <p:custDataLst>
              <p:tags r:id="rId6"/>
            </p:custDataLst>
          </p:nvPr>
        </p:nvSpPr>
        <p:spPr>
          <a:xfrm>
            <a:off x="5390252" y="3307443"/>
            <a:ext cx="251199" cy="1077951"/>
          </a:xfrm>
          <a:prstGeom prst="leftBrace">
            <a:avLst>
              <a:gd name="adj1" fmla="val 30742"/>
              <a:gd name="adj2" fmla="val 5103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16" name="矩形 15"/>
          <p:cNvSpPr/>
          <p:nvPr/>
        </p:nvSpPr>
        <p:spPr>
          <a:xfrm>
            <a:off x="5583845" y="2984070"/>
            <a:ext cx="1731564" cy="646331"/>
          </a:xfrm>
          <a:prstGeom prst="rect">
            <a:avLst/>
          </a:prstGeom>
        </p:spPr>
        <p:txBody>
          <a:bodyPr wrap="none">
            <a:spAutoFit/>
          </a:bodyPr>
          <a:lstStyle/>
          <a:p>
            <a:pPr algn="ctr">
              <a:lnSpc>
                <a:spcPct val="150000"/>
              </a:lnSpc>
            </a:pPr>
            <a:r>
              <a:rPr lang="zh-CN" altLang="en-US" sz="2400" b="1" dirty="0" smtClean="0">
                <a:latin typeface="黑体" panose="02010609060101010101" pitchFamily="49" charset="-122"/>
                <a:ea typeface="黑体" panose="02010609060101010101" pitchFamily="49" charset="-122"/>
              </a:rPr>
              <a:t>陕北解放区</a:t>
            </a:r>
            <a:endParaRPr lang="zh-CN" altLang="en-US" sz="2400" b="1" dirty="0">
              <a:latin typeface="黑体" panose="02010609060101010101" pitchFamily="49" charset="-122"/>
              <a:ea typeface="黑体" panose="02010609060101010101" pitchFamily="49" charset="-122"/>
            </a:endParaRPr>
          </a:p>
        </p:txBody>
      </p:sp>
      <p:sp>
        <p:nvSpPr>
          <p:cNvPr id="17" name="矩形 16"/>
          <p:cNvSpPr/>
          <p:nvPr/>
        </p:nvSpPr>
        <p:spPr>
          <a:xfrm>
            <a:off x="5598430" y="3925788"/>
            <a:ext cx="1731564" cy="646331"/>
          </a:xfrm>
          <a:prstGeom prst="rect">
            <a:avLst/>
          </a:prstGeom>
        </p:spPr>
        <p:txBody>
          <a:bodyPr wrap="none">
            <a:spAutoFit/>
          </a:bodyPr>
          <a:lstStyle/>
          <a:p>
            <a:pPr algn="ctr">
              <a:lnSpc>
                <a:spcPct val="150000"/>
              </a:lnSpc>
            </a:pPr>
            <a:r>
              <a:rPr lang="zh-CN" altLang="en-US" sz="2400" b="1" dirty="0" smtClean="0">
                <a:latin typeface="黑体" panose="02010609060101010101" pitchFamily="49" charset="-122"/>
                <a:ea typeface="黑体" panose="02010609060101010101" pitchFamily="49" charset="-122"/>
              </a:rPr>
              <a:t>山东解放区</a:t>
            </a:r>
            <a:endParaRPr lang="zh-CN" altLang="en-US" sz="2400" b="1" dirty="0">
              <a:latin typeface="黑体" panose="02010609060101010101" pitchFamily="49" charset="-122"/>
              <a:ea typeface="黑体" panose="02010609060101010101" pitchFamily="49" charset="-122"/>
            </a:endParaRPr>
          </a:p>
        </p:txBody>
      </p:sp>
      <p:sp>
        <p:nvSpPr>
          <p:cNvPr id="18" name="箭头: 左右 47"/>
          <p:cNvSpPr/>
          <p:nvPr>
            <p:custDataLst>
              <p:tags r:id="rId7"/>
            </p:custDataLst>
          </p:nvPr>
        </p:nvSpPr>
        <p:spPr>
          <a:xfrm>
            <a:off x="7329994" y="3067981"/>
            <a:ext cx="912114" cy="36347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19" name="矩形 18"/>
          <p:cNvSpPr/>
          <p:nvPr/>
        </p:nvSpPr>
        <p:spPr>
          <a:xfrm>
            <a:off x="5628134" y="3369977"/>
            <a:ext cx="3305713" cy="520848"/>
          </a:xfrm>
          <a:prstGeom prst="rect">
            <a:avLst/>
          </a:prstGeom>
        </p:spPr>
        <p:txBody>
          <a:bodyPr wrap="none">
            <a:spAutoFit/>
          </a:bodyPr>
          <a:lstStyle/>
          <a:p>
            <a:pPr algn="ctr">
              <a:lnSpc>
                <a:spcPct val="150000"/>
              </a:lnSpc>
            </a:pPr>
            <a:r>
              <a:rPr lang="zh-CN" altLang="en-US" sz="2200" b="1" dirty="0">
                <a:solidFill>
                  <a:srgbClr val="0000FF"/>
                </a:solidFill>
                <a:latin typeface="黑体" panose="02010609060101010101" pitchFamily="49" charset="-122"/>
                <a:ea typeface="黑体" panose="02010609060101010101" pitchFamily="49" charset="-122"/>
              </a:rPr>
              <a:t>青化砭战役、沙家店战役</a:t>
            </a:r>
            <a:endParaRPr lang="zh-CN" altLang="en-US" sz="2200" b="1" dirty="0">
              <a:solidFill>
                <a:srgbClr val="0000FF"/>
              </a:solidFill>
              <a:latin typeface="黑体" panose="02010609060101010101" pitchFamily="49" charset="-122"/>
              <a:ea typeface="黑体" panose="02010609060101010101" pitchFamily="49" charset="-122"/>
            </a:endParaRPr>
          </a:p>
        </p:txBody>
      </p:sp>
      <p:sp>
        <p:nvSpPr>
          <p:cNvPr id="20" name="矩形 19"/>
          <p:cNvSpPr/>
          <p:nvPr/>
        </p:nvSpPr>
        <p:spPr>
          <a:xfrm>
            <a:off x="5703939" y="4303658"/>
            <a:ext cx="1603323" cy="520848"/>
          </a:xfrm>
          <a:prstGeom prst="rect">
            <a:avLst/>
          </a:prstGeom>
        </p:spPr>
        <p:txBody>
          <a:bodyPr wrap="none">
            <a:spAutoFit/>
          </a:bodyPr>
          <a:lstStyle/>
          <a:p>
            <a:pPr algn="ctr">
              <a:lnSpc>
                <a:spcPct val="150000"/>
              </a:lnSpc>
            </a:pPr>
            <a:r>
              <a:rPr lang="zh-CN" altLang="en-US" sz="2200" b="1" dirty="0">
                <a:solidFill>
                  <a:srgbClr val="0000FF"/>
                </a:solidFill>
                <a:latin typeface="黑体" panose="02010609060101010101" pitchFamily="49" charset="-122"/>
                <a:ea typeface="黑体" panose="02010609060101010101" pitchFamily="49" charset="-122"/>
              </a:rPr>
              <a:t>孟良崮战役</a:t>
            </a:r>
            <a:endParaRPr lang="zh-CN" altLang="en-US" sz="2200" b="1" dirty="0">
              <a:solidFill>
                <a:srgbClr val="0000FF"/>
              </a:solidFill>
              <a:latin typeface="黑体" panose="02010609060101010101" pitchFamily="49" charset="-122"/>
              <a:ea typeface="黑体" panose="02010609060101010101" pitchFamily="49" charset="-122"/>
            </a:endParaRPr>
          </a:p>
        </p:txBody>
      </p:sp>
      <p:sp>
        <p:nvSpPr>
          <p:cNvPr id="23" name="箭头: 左右 47"/>
          <p:cNvSpPr/>
          <p:nvPr>
            <p:custDataLst>
              <p:tags r:id="rId8"/>
            </p:custDataLst>
          </p:nvPr>
        </p:nvSpPr>
        <p:spPr>
          <a:xfrm>
            <a:off x="7280990" y="4033763"/>
            <a:ext cx="912114" cy="36347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latin typeface="黑体" panose="02010609060101010101" pitchFamily="49" charset="-122"/>
              <a:ea typeface="黑体" panose="02010609060101010101" pitchFamily="49" charset="-122"/>
            </a:endParaRPr>
          </a:p>
        </p:txBody>
      </p:sp>
      <p:sp>
        <p:nvSpPr>
          <p:cNvPr id="24" name="矩形 23"/>
          <p:cNvSpPr/>
          <p:nvPr/>
        </p:nvSpPr>
        <p:spPr>
          <a:xfrm>
            <a:off x="3771708" y="2904200"/>
            <a:ext cx="1869743" cy="623248"/>
          </a:xfrm>
          <a:prstGeom prst="rect">
            <a:avLst/>
          </a:prstGeom>
        </p:spPr>
        <p:txBody>
          <a:bodyPr wrap="none" lIns="68580" tIns="34290" rIns="68580" bIns="34290">
            <a:spAutoFit/>
          </a:bodyPr>
          <a:lstStyle/>
          <a:p>
            <a:pPr algn="ctr"/>
            <a:r>
              <a:rPr lang="zh-CN" altLang="en-US" sz="1800" b="1" dirty="0">
                <a:solidFill>
                  <a:srgbClr val="C00000"/>
                </a:solidFill>
                <a:latin typeface="黑体" panose="02010609060101010101" pitchFamily="49" charset="-122"/>
                <a:ea typeface="黑体" panose="02010609060101010101" pitchFamily="49" charset="-122"/>
              </a:rPr>
              <a:t>（标志</a:t>
            </a:r>
            <a:r>
              <a:rPr lang="en-US" altLang="zh-CN" sz="1800" b="1" dirty="0">
                <a:solidFill>
                  <a:srgbClr val="C00000"/>
                </a:solidFill>
                <a:latin typeface="黑体" panose="02010609060101010101" pitchFamily="49" charset="-122"/>
                <a:ea typeface="黑体" panose="02010609060101010101" pitchFamily="49" charset="-122"/>
              </a:rPr>
              <a:t>:</a:t>
            </a:r>
            <a:r>
              <a:rPr lang="zh-CN" altLang="en-US" sz="1800" b="1" dirty="0">
                <a:solidFill>
                  <a:srgbClr val="C00000"/>
                </a:solidFill>
                <a:latin typeface="黑体" panose="02010609060101010101" pitchFamily="49" charset="-122"/>
                <a:ea typeface="黑体" panose="02010609060101010101" pitchFamily="49" charset="-122"/>
              </a:rPr>
              <a:t>全力围攻</a:t>
            </a:r>
            <a:endParaRPr lang="en-US" altLang="zh-CN" sz="1800" b="1" dirty="0">
              <a:solidFill>
                <a:srgbClr val="C00000"/>
              </a:solidFill>
              <a:latin typeface="黑体" panose="02010609060101010101" pitchFamily="49" charset="-122"/>
              <a:ea typeface="黑体" panose="02010609060101010101" pitchFamily="49" charset="-122"/>
            </a:endParaRPr>
          </a:p>
          <a:p>
            <a:pPr algn="ctr"/>
            <a:r>
              <a:rPr lang="zh-CN" altLang="en-US" sz="1800" b="1" dirty="0">
                <a:solidFill>
                  <a:srgbClr val="C00000"/>
                </a:solidFill>
                <a:latin typeface="黑体" panose="02010609060101010101" pitchFamily="49" charset="-122"/>
                <a:ea typeface="黑体" panose="02010609060101010101" pitchFamily="49" charset="-122"/>
              </a:rPr>
              <a:t>中原解放区）</a:t>
            </a:r>
            <a:endParaRPr lang="zh-CN" altLang="en-US" sz="18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inVertical)">
                                      <p:cBhvr>
                                        <p:cTn id="50" dur="500"/>
                                        <p:tgtEl>
                                          <p:spTgt spid="13"/>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left)">
                                      <p:cBhvr>
                                        <p:cTn id="64" dur="500"/>
                                        <p:tgtEl>
                                          <p:spTgt spid="1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barn(inVertical)">
                                      <p:cBhvr>
                                        <p:cTn id="74" dur="500"/>
                                        <p:tgtEl>
                                          <p:spTgt spid="18"/>
                                        </p:tgtEl>
                                      </p:cBhvr>
                                    </p:animEffect>
                                  </p:childTnLst>
                                </p:cTn>
                              </p:par>
                            </p:childTnLst>
                          </p:cTn>
                        </p:par>
                        <p:par>
                          <p:cTn id="75" fill="hold">
                            <p:stCondLst>
                              <p:cond delay="5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childTnLst>
                                </p:cTn>
                              </p:par>
                            </p:childTnLst>
                          </p:cTn>
                        </p:par>
                      </p:childTnLst>
                    </p:cTn>
                  </p:par>
                  <p:par>
                    <p:cTn id="84" fill="hold">
                      <p:stCondLst>
                        <p:cond delay="indefinite"/>
                      </p:stCondLst>
                      <p:childTnLst>
                        <p:par>
                          <p:cTn id="85" fill="hold">
                            <p:stCondLst>
                              <p:cond delay="0"/>
                            </p:stCondLst>
                            <p:childTnLst>
                              <p:par>
                                <p:cTn id="86" presetID="16" presetClass="entr" presetSubtype="21"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barn(inVertical)">
                                      <p:cBhvr>
                                        <p:cTn id="88" dur="500"/>
                                        <p:tgtEl>
                                          <p:spTgt spid="23"/>
                                        </p:tgtEl>
                                      </p:cBhvr>
                                    </p:animEffec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fade">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p:bldP spid="10" grpId="0" animBg="1"/>
      <p:bldP spid="11" grpId="0"/>
      <p:bldP spid="12" grpId="0"/>
      <p:bldP spid="13" grpId="0" animBg="1"/>
      <p:bldP spid="14" grpId="0"/>
      <p:bldP spid="15" grpId="0" animBg="1"/>
      <p:bldP spid="16" grpId="0"/>
      <p:bldP spid="17" grpId="0"/>
      <p:bldP spid="18" grpId="0" animBg="1"/>
      <p:bldP spid="19" grpId="0"/>
      <p:bldP spid="20" grpId="0"/>
      <p:bldP spid="23" grpId="0" animBg="1"/>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704423" y="1000246"/>
            <a:ext cx="7823492" cy="2285241"/>
          </a:xfrm>
          <a:prstGeom prst="rect">
            <a:avLst/>
          </a:prstGeom>
          <a:noFill/>
        </p:spPr>
        <p:txBody>
          <a:bodyPr wrap="square" lIns="68580" tIns="34290" rIns="68580" bIns="34290" rtlCol="0" anchor="t">
            <a:spAutoFit/>
          </a:bodyPr>
          <a:lstStyle/>
          <a:p>
            <a:pPr algn="just" fontAlgn="ctr">
              <a:lnSpc>
                <a:spcPct val="150000"/>
              </a:lnSpc>
            </a:pPr>
            <a:r>
              <a:rPr lang="zh-CN" altLang="en-US" sz="2400" b="1" dirty="0" smtClean="0">
                <a:latin typeface="黑体" panose="02010609060101010101" pitchFamily="49" charset="-122"/>
                <a:ea typeface="黑体" panose="02010609060101010101" pitchFamily="49" charset="-122"/>
                <a:cs typeface="华文楷体" panose="02010600040101010101" charset="-122"/>
                <a:sym typeface="+mn-ea"/>
              </a:rPr>
              <a:t>1</a:t>
            </a:r>
            <a:r>
              <a:rPr lang="en-US" altLang="zh-CN" sz="2400" b="1" dirty="0">
                <a:latin typeface="黑体" panose="02010609060101010101" pitchFamily="49" charset="-122"/>
                <a:ea typeface="黑体" panose="02010609060101010101" pitchFamily="49" charset="-122"/>
                <a:cs typeface="华文楷体" panose="02010600040101010101" charset="-122"/>
                <a:sym typeface="+mn-ea"/>
              </a:rPr>
              <a:t>.</a:t>
            </a:r>
            <a:r>
              <a:rPr lang="zh-CN" altLang="zh-CN" sz="2400" b="1" dirty="0" smtClean="0">
                <a:latin typeface="黑体" panose="02010609060101010101" pitchFamily="49" charset="-122"/>
                <a:ea typeface="黑体" panose="02010609060101010101" pitchFamily="49" charset="-122"/>
              </a:rPr>
              <a:t>毛泽东</a:t>
            </a:r>
            <a:r>
              <a:rPr lang="zh-CN" altLang="zh-CN" sz="2400" b="1" dirty="0">
                <a:latin typeface="黑体" panose="02010609060101010101" pitchFamily="49" charset="-122"/>
                <a:ea typeface="黑体" panose="02010609060101010101" pitchFamily="49" charset="-122"/>
              </a:rPr>
              <a:t>在《</a:t>
            </a:r>
            <a:r>
              <a:rPr lang="zh-CN" altLang="en-US" sz="2400" b="1" dirty="0">
                <a:latin typeface="黑体" panose="02010609060101010101" pitchFamily="49" charset="-122"/>
                <a:ea typeface="黑体" panose="02010609060101010101" pitchFamily="49" charset="-122"/>
              </a:rPr>
              <a:t>七律</a:t>
            </a:r>
            <a:r>
              <a:rPr lang="en-US" altLang="zh-CN" sz="2400" b="1" dirty="0">
                <a:latin typeface="黑体" panose="02010609060101010101" pitchFamily="49" charset="-122"/>
                <a:ea typeface="黑体" panose="02010609060101010101" pitchFamily="49" charset="-122"/>
              </a:rPr>
              <a:t>·</a:t>
            </a:r>
            <a:r>
              <a:rPr lang="zh-CN" altLang="zh-CN" sz="2400" b="1" dirty="0">
                <a:latin typeface="黑体" panose="02010609060101010101" pitchFamily="49" charset="-122"/>
                <a:ea typeface="黑体" panose="02010609060101010101" pitchFamily="49" charset="-122"/>
              </a:rPr>
              <a:t>忆重庆谈判》中感叹：</a:t>
            </a:r>
            <a:r>
              <a:rPr lang="en-US" altLang="zh-CN" sz="2400" b="1" dirty="0">
                <a:latin typeface="黑体" panose="02010609060101010101" pitchFamily="49" charset="-122"/>
                <a:ea typeface="黑体" panose="02010609060101010101" pitchFamily="49" charset="-122"/>
              </a:rPr>
              <a:t>“</a:t>
            </a:r>
            <a:r>
              <a:rPr lang="zh-CN" altLang="zh-CN" sz="2400" b="1" dirty="0">
                <a:latin typeface="黑体" panose="02010609060101010101" pitchFamily="49" charset="-122"/>
                <a:ea typeface="黑体" panose="02010609060101010101" pitchFamily="49" charset="-122"/>
              </a:rPr>
              <a:t>遍地哀鸿遍地血，无非一念救苍生</a:t>
            </a:r>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a:t>
            </a:r>
            <a:r>
              <a:rPr lang="zh-CN" altLang="zh-CN" sz="2400" b="1" dirty="0">
                <a:latin typeface="黑体" panose="02010609060101010101" pitchFamily="49" charset="-122"/>
                <a:ea typeface="黑体" panose="02010609060101010101" pitchFamily="49" charset="-122"/>
              </a:rPr>
              <a:t>这表明他</a:t>
            </a:r>
            <a:r>
              <a:rPr lang="zh-CN" altLang="en-US" sz="2400" b="1" dirty="0">
                <a:latin typeface="黑体" panose="02010609060101010101" pitchFamily="49" charset="-122"/>
                <a:ea typeface="黑体" panose="02010609060101010101" pitchFamily="49" charset="-122"/>
              </a:rPr>
              <a:t>此行的目的</a:t>
            </a:r>
            <a:r>
              <a:rPr lang="zh-CN" altLang="zh-CN" sz="2400" b="1" dirty="0">
                <a:latin typeface="黑体" panose="02010609060101010101" pitchFamily="49" charset="-122"/>
                <a:ea typeface="黑体" panose="02010609060101010101" pitchFamily="49" charset="-122"/>
              </a:rPr>
              <a:t>是（</a:t>
            </a:r>
            <a:r>
              <a:rPr lang="en-US" altLang="zh-CN" sz="2400" b="1" dirty="0">
                <a:latin typeface="黑体" panose="02010609060101010101" pitchFamily="49" charset="-122"/>
                <a:ea typeface="黑体" panose="02010609060101010101" pitchFamily="49" charset="-122"/>
              </a:rPr>
              <a:t>    </a:t>
            </a:r>
            <a:r>
              <a:rPr lang="zh-CN" altLang="zh-CN" sz="2400" b="1" dirty="0">
                <a:latin typeface="黑体" panose="02010609060101010101" pitchFamily="49" charset="-122"/>
                <a:ea typeface="黑体" panose="02010609060101010101" pitchFamily="49" charset="-122"/>
              </a:rPr>
              <a:t>）</a:t>
            </a:r>
            <a:endParaRPr lang="zh-CN" altLang="zh-CN" sz="2400" b="1" dirty="0">
              <a:latin typeface="黑体" panose="02010609060101010101" pitchFamily="49" charset="-122"/>
              <a:ea typeface="黑体" panose="02010609060101010101" pitchFamily="49" charset="-122"/>
            </a:endParaRPr>
          </a:p>
          <a:p>
            <a:pPr algn="just" fontAlgn="ctr">
              <a:lnSpc>
                <a:spcPct val="150000"/>
              </a:lnSpc>
            </a:pPr>
            <a:r>
              <a:rPr lang="en-US" altLang="zh-CN" sz="2400" b="1" dirty="0">
                <a:latin typeface="黑体" panose="02010609060101010101" pitchFamily="49" charset="-122"/>
                <a:ea typeface="黑体" panose="02010609060101010101" pitchFamily="49" charset="-122"/>
              </a:rPr>
              <a:t>A</a:t>
            </a:r>
            <a:r>
              <a:rPr lang="zh-CN" altLang="zh-CN" sz="2400" b="1" dirty="0">
                <a:latin typeface="黑体" panose="02010609060101010101" pitchFamily="49" charset="-122"/>
                <a:ea typeface="黑体" panose="02010609060101010101" pitchFamily="49" charset="-122"/>
              </a:rPr>
              <a:t>．合作创办黄埔军校</a:t>
            </a:r>
            <a:r>
              <a:rPr lang="en-US" altLang="zh-CN" sz="2400" b="1" dirty="0">
                <a:latin typeface="黑体" panose="02010609060101010101" pitchFamily="49" charset="-122"/>
                <a:ea typeface="黑体" panose="02010609060101010101" pitchFamily="49" charset="-122"/>
              </a:rPr>
              <a:t>	B</a:t>
            </a:r>
            <a:r>
              <a:rPr lang="zh-CN" altLang="zh-CN" sz="2400" b="1" dirty="0">
                <a:latin typeface="黑体" panose="02010609060101010101" pitchFamily="49" charset="-122"/>
                <a:ea typeface="黑体" panose="02010609060101010101" pitchFamily="49" charset="-122"/>
              </a:rPr>
              <a:t>．结束军阀混战</a:t>
            </a:r>
            <a:r>
              <a:rPr lang="zh-CN" altLang="en-US" sz="2400" b="1" dirty="0">
                <a:latin typeface="黑体" panose="02010609060101010101" pitchFamily="49" charset="-122"/>
                <a:ea typeface="黑体" panose="02010609060101010101" pitchFamily="49" charset="-122"/>
              </a:rPr>
              <a:t>的</a:t>
            </a:r>
            <a:r>
              <a:rPr lang="zh-CN" altLang="zh-CN" sz="2400" b="1" dirty="0">
                <a:latin typeface="黑体" panose="02010609060101010101" pitchFamily="49" charset="-122"/>
                <a:ea typeface="黑体" panose="02010609060101010101" pitchFamily="49" charset="-122"/>
              </a:rPr>
              <a:t>局面</a:t>
            </a:r>
            <a:r>
              <a:rPr lang="en-US" altLang="zh-CN" sz="2400" b="1" dirty="0">
                <a:latin typeface="黑体" panose="02010609060101010101" pitchFamily="49" charset="-122"/>
                <a:ea typeface="黑体" panose="02010609060101010101" pitchFamily="49" charset="-122"/>
              </a:rPr>
              <a:t>	</a:t>
            </a:r>
            <a:endParaRPr lang="en-US" altLang="zh-CN" sz="2400" b="1" dirty="0">
              <a:latin typeface="黑体" panose="02010609060101010101" pitchFamily="49" charset="-122"/>
              <a:ea typeface="黑体" panose="02010609060101010101" pitchFamily="49" charset="-122"/>
            </a:endParaRPr>
          </a:p>
          <a:p>
            <a:pPr algn="just" fontAlgn="ctr">
              <a:lnSpc>
                <a:spcPct val="150000"/>
              </a:lnSpc>
            </a:pPr>
            <a:r>
              <a:rPr lang="en-US" altLang="zh-CN" sz="2400" b="1" dirty="0">
                <a:latin typeface="黑体" panose="02010609060101010101" pitchFamily="49" charset="-122"/>
                <a:ea typeface="黑体" panose="02010609060101010101" pitchFamily="49" charset="-122"/>
              </a:rPr>
              <a:t>C</a:t>
            </a:r>
            <a:r>
              <a:rPr lang="zh-CN" altLang="zh-CN" sz="2400" b="1" dirty="0">
                <a:latin typeface="黑体" panose="02010609060101010101" pitchFamily="49" charset="-122"/>
                <a:ea typeface="黑体" panose="02010609060101010101" pitchFamily="49" charset="-122"/>
              </a:rPr>
              <a:t>．争取国内民主和平</a:t>
            </a:r>
            <a:r>
              <a:rPr lang="en-US" altLang="zh-CN" sz="2400" b="1" dirty="0">
                <a:latin typeface="黑体" panose="02010609060101010101" pitchFamily="49" charset="-122"/>
                <a:ea typeface="黑体" panose="02010609060101010101" pitchFamily="49" charset="-122"/>
              </a:rPr>
              <a:t>	D</a:t>
            </a:r>
            <a:r>
              <a:rPr lang="zh-CN" altLang="zh-CN" sz="2400" b="1" dirty="0">
                <a:latin typeface="黑体" panose="02010609060101010101" pitchFamily="49" charset="-122"/>
                <a:ea typeface="黑体" panose="02010609060101010101" pitchFamily="49" charset="-122"/>
              </a:rPr>
              <a:t>．实现</a:t>
            </a:r>
            <a:r>
              <a:rPr lang="zh-CN" altLang="en-US" sz="2400" b="1" dirty="0">
                <a:latin typeface="黑体" panose="02010609060101010101" pitchFamily="49" charset="-122"/>
                <a:ea typeface="黑体" panose="02010609060101010101" pitchFamily="49" charset="-122"/>
              </a:rPr>
              <a:t>全</a:t>
            </a:r>
            <a:r>
              <a:rPr lang="zh-CN" altLang="zh-CN" sz="2400" b="1" dirty="0">
                <a:latin typeface="黑体" panose="02010609060101010101" pitchFamily="49" charset="-122"/>
                <a:ea typeface="黑体" panose="02010609060101010101" pitchFamily="49" charset="-122"/>
              </a:rPr>
              <a:t>民族共同抗日</a:t>
            </a:r>
            <a:endParaRPr lang="zh-CN" altLang="zh-CN" sz="2400" b="1" dirty="0">
              <a:latin typeface="黑体" panose="02010609060101010101" pitchFamily="49" charset="-122"/>
              <a:ea typeface="黑体" panose="02010609060101010101" pitchFamily="49" charset="-122"/>
            </a:endParaRPr>
          </a:p>
        </p:txBody>
      </p:sp>
      <p:sp>
        <p:nvSpPr>
          <p:cNvPr id="4" name="文本框 3"/>
          <p:cNvSpPr txBox="1"/>
          <p:nvPr>
            <p:custDataLst>
              <p:tags r:id="rId2"/>
            </p:custDataLst>
          </p:nvPr>
        </p:nvSpPr>
        <p:spPr>
          <a:xfrm>
            <a:off x="7992679" y="1648518"/>
            <a:ext cx="404813" cy="494348"/>
          </a:xfrm>
          <a:prstGeom prst="rect">
            <a:avLst/>
          </a:prstGeom>
          <a:noFill/>
        </p:spPr>
        <p:txBody>
          <a:bodyPr wrap="square" lIns="68580" tIns="34290" rIns="68580" bIns="34290" rtlCol="0">
            <a:noAutofit/>
          </a:bodyPr>
          <a:lstStyle/>
          <a:p>
            <a:pPr algn="ctr"/>
            <a:r>
              <a:rPr lang="en-US" altLang="zh-CN" sz="3200" b="1" dirty="0">
                <a:solidFill>
                  <a:srgbClr val="FF0000"/>
                </a:solidFill>
              </a:rPr>
              <a:t>C</a:t>
            </a:r>
            <a:endParaRPr lang="en-US" altLang="zh-CN" sz="32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4" grpId="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597216" y="753812"/>
            <a:ext cx="8546784" cy="3947234"/>
          </a:xfrm>
          <a:prstGeom prst="rect">
            <a:avLst/>
          </a:prstGeom>
          <a:noFill/>
        </p:spPr>
        <p:txBody>
          <a:bodyPr wrap="square" lIns="68580" tIns="34290" rIns="68580" bIns="34290" rtlCol="0" anchor="t">
            <a:spAutoFit/>
          </a:bodyPr>
          <a:lstStyle>
            <a:defPPr>
              <a:defRPr lang="zh-CN"/>
            </a:defPPr>
            <a:lvl1pPr algn="just" fontAlgn="ctr">
              <a:lnSpc>
                <a:spcPct val="150000"/>
              </a:lnSpc>
              <a:defRPr sz="2400" b="1">
                <a:latin typeface="黑体" panose="02010609060101010101" pitchFamily="49" charset="-122"/>
                <a:ea typeface="黑体" panose="02010609060101010101" pitchFamily="49" charset="-122"/>
                <a:cs typeface="华文楷体" panose="02010600040101010101" charset="-122"/>
              </a:defRPr>
            </a:lvl1pPr>
          </a:lstStyle>
          <a:p>
            <a:pPr algn="l"/>
            <a:r>
              <a:rPr lang="zh-CN" altLang="en-US" dirty="0" smtClean="0">
                <a:sym typeface="+mn-ea"/>
              </a:rPr>
              <a:t>2</a:t>
            </a:r>
            <a:r>
              <a:rPr lang="en-US" altLang="zh-CN" dirty="0" smtClean="0">
                <a:sym typeface="+mn-ea"/>
              </a:rPr>
              <a:t>.</a:t>
            </a:r>
            <a:r>
              <a:rPr lang="zh-CN" altLang="zh-CN" dirty="0" smtClean="0"/>
              <a:t>某</a:t>
            </a:r>
            <a:r>
              <a:rPr lang="zh-CN" altLang="zh-CN" dirty="0"/>
              <a:t>班同学围绕解放战争开展多主题探究学习，其中一组</a:t>
            </a:r>
            <a:r>
              <a:rPr lang="zh-CN" altLang="zh-CN" dirty="0" smtClean="0"/>
              <a:t>同学</a:t>
            </a:r>
            <a:endParaRPr lang="en-US" altLang="zh-CN" dirty="0" smtClean="0"/>
          </a:p>
          <a:p>
            <a:pPr algn="l"/>
            <a:r>
              <a:rPr lang="zh-CN" altLang="zh-CN" dirty="0" smtClean="0"/>
              <a:t>收集</a:t>
            </a:r>
            <a:r>
              <a:rPr lang="zh-CN" altLang="zh-CN" dirty="0"/>
              <a:t>的资料如下，这组同学探究的主题应当是</a:t>
            </a:r>
            <a:r>
              <a:rPr lang="zh-CN" altLang="en-US" dirty="0">
                <a:sym typeface="+mn-ea"/>
              </a:rPr>
              <a:t>（   ）</a:t>
            </a:r>
            <a:endParaRPr lang="zh-CN" altLang="zh-CN" dirty="0"/>
          </a:p>
          <a:p>
            <a:pPr algn="l"/>
            <a:r>
              <a:rPr lang="en-US" altLang="zh-CN" dirty="0"/>
              <a:t>1947</a:t>
            </a:r>
            <a:r>
              <a:rPr lang="zh-CN" altLang="zh-CN" dirty="0"/>
              <a:t>年</a:t>
            </a:r>
            <a:r>
              <a:rPr lang="en-US" altLang="zh-CN" dirty="0"/>
              <a:t>3</a:t>
            </a:r>
            <a:r>
              <a:rPr lang="zh-CN" altLang="zh-CN" dirty="0"/>
              <a:t>月青化砭战役</a:t>
            </a:r>
            <a:endParaRPr lang="zh-CN" altLang="zh-CN" dirty="0"/>
          </a:p>
          <a:p>
            <a:pPr algn="l"/>
            <a:r>
              <a:rPr lang="en-US" altLang="zh-CN" dirty="0"/>
              <a:t>1947</a:t>
            </a:r>
            <a:r>
              <a:rPr lang="zh-CN" altLang="zh-CN" dirty="0"/>
              <a:t>年</a:t>
            </a:r>
            <a:r>
              <a:rPr lang="en-US" altLang="zh-CN" dirty="0"/>
              <a:t>4</a:t>
            </a:r>
            <a:r>
              <a:rPr lang="zh-CN" altLang="zh-CN" dirty="0"/>
              <a:t>月羊马河战役</a:t>
            </a:r>
            <a:endParaRPr lang="zh-CN" altLang="zh-CN" dirty="0"/>
          </a:p>
          <a:p>
            <a:pPr algn="l"/>
            <a:r>
              <a:rPr lang="en-US" altLang="zh-CN" dirty="0"/>
              <a:t>1947</a:t>
            </a:r>
            <a:r>
              <a:rPr lang="zh-CN" altLang="zh-CN" dirty="0"/>
              <a:t>年</a:t>
            </a:r>
            <a:r>
              <a:rPr lang="en-US" altLang="zh-CN" dirty="0"/>
              <a:t>5</a:t>
            </a:r>
            <a:r>
              <a:rPr lang="zh-CN" altLang="zh-CN" dirty="0"/>
              <a:t>月蟠龙战役</a:t>
            </a:r>
            <a:endParaRPr lang="zh-CN" altLang="zh-CN" dirty="0"/>
          </a:p>
          <a:p>
            <a:pPr algn="l"/>
            <a:r>
              <a:rPr lang="en-US" altLang="zh-CN" dirty="0"/>
              <a:t>1947</a:t>
            </a:r>
            <a:r>
              <a:rPr lang="zh-CN" altLang="zh-CN" dirty="0"/>
              <a:t>年</a:t>
            </a:r>
            <a:r>
              <a:rPr lang="en-US" altLang="zh-CN" dirty="0"/>
              <a:t>8</a:t>
            </a:r>
            <a:r>
              <a:rPr lang="zh-CN" altLang="zh-CN" dirty="0"/>
              <a:t>月沙家店战役</a:t>
            </a:r>
            <a:endParaRPr lang="zh-CN" altLang="zh-CN" dirty="0"/>
          </a:p>
          <a:p>
            <a:pPr algn="l"/>
            <a:r>
              <a:rPr lang="en-US" altLang="zh-CN" dirty="0"/>
              <a:t>A</a:t>
            </a:r>
            <a:r>
              <a:rPr lang="zh-CN" altLang="zh-CN" dirty="0"/>
              <a:t>．</a:t>
            </a:r>
            <a:r>
              <a:rPr lang="zh-CN" altLang="en-US" dirty="0"/>
              <a:t>平型关大捷  </a:t>
            </a:r>
            <a:r>
              <a:rPr lang="en-US" altLang="zh-CN" dirty="0" smtClean="0"/>
              <a:t>B</a:t>
            </a:r>
            <a:r>
              <a:rPr lang="zh-CN" altLang="zh-CN" dirty="0"/>
              <a:t>．</a:t>
            </a:r>
            <a:r>
              <a:rPr lang="zh-CN" altLang="zh-CN" dirty="0" smtClean="0"/>
              <a:t>百团大战</a:t>
            </a:r>
            <a:r>
              <a:rPr lang="en-US" altLang="zh-CN" dirty="0" smtClean="0"/>
              <a:t>  C</a:t>
            </a:r>
            <a:r>
              <a:rPr lang="zh-CN" altLang="zh-CN" dirty="0"/>
              <a:t>．</a:t>
            </a:r>
            <a:r>
              <a:rPr lang="zh-CN" altLang="en-US" dirty="0"/>
              <a:t>孟良崮战役</a:t>
            </a:r>
            <a:r>
              <a:rPr lang="en-US" altLang="zh-CN" dirty="0"/>
              <a:t>  </a:t>
            </a:r>
            <a:r>
              <a:rPr lang="en-US" altLang="zh-CN" dirty="0" smtClean="0"/>
              <a:t>D</a:t>
            </a:r>
            <a:r>
              <a:rPr lang="zh-CN" altLang="zh-CN" dirty="0"/>
              <a:t>．转战陕北</a:t>
            </a:r>
            <a:endParaRPr lang="zh-CN" altLang="zh-CN" dirty="0"/>
          </a:p>
        </p:txBody>
      </p:sp>
      <p:sp>
        <p:nvSpPr>
          <p:cNvPr id="4" name="文本框 3"/>
          <p:cNvSpPr txBox="1"/>
          <p:nvPr>
            <p:custDataLst>
              <p:tags r:id="rId2"/>
            </p:custDataLst>
          </p:nvPr>
        </p:nvSpPr>
        <p:spPr>
          <a:xfrm>
            <a:off x="6928921" y="1414610"/>
            <a:ext cx="875824" cy="731996"/>
          </a:xfrm>
          <a:prstGeom prst="rect">
            <a:avLst/>
          </a:prstGeom>
          <a:noFill/>
        </p:spPr>
        <p:txBody>
          <a:bodyPr wrap="square" lIns="68580" tIns="34290" rIns="68580" bIns="34290" rtlCol="0">
            <a:noAutofit/>
          </a:bodyPr>
          <a:lstStyle/>
          <a:p>
            <a:pPr algn="ctr"/>
            <a:r>
              <a:rPr lang="en-US" altLang="zh-CN" sz="3200" b="1" dirty="0">
                <a:solidFill>
                  <a:srgbClr val="FF0000"/>
                </a:solidFill>
              </a:rPr>
              <a:t>D</a:t>
            </a:r>
            <a:endParaRPr lang="en-US" altLang="zh-CN" sz="32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4" grpId="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00"/>
          <p:cNvSpPr txBox="1"/>
          <p:nvPr/>
        </p:nvSpPr>
        <p:spPr>
          <a:xfrm>
            <a:off x="1619672" y="1995686"/>
            <a:ext cx="5832688" cy="1872208"/>
          </a:xfrm>
          <a:prstGeom prst="rect">
            <a:avLst/>
          </a:prstGeom>
          <a:noFill/>
          <a:ln w="9525">
            <a:noFill/>
          </a:ln>
        </p:spPr>
        <p:txBody>
          <a:bodyPr>
            <a:noAutofit/>
          </a:bodyPr>
          <a:lstStyle/>
          <a:p>
            <a:pPr>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作业：完成课后探究题，并</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标明</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所考查知识点。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a:lnSpc>
                <a:spcPct val="150000"/>
              </a:lnSpc>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845" y="845481"/>
            <a:ext cx="8323959" cy="3625006"/>
          </a:xfrm>
          <a:prstGeom prst="rect">
            <a:avLst/>
          </a:prstGeom>
          <a:noFill/>
        </p:spPr>
        <p:txBody>
          <a:bodyPr wrap="square" lIns="68580" tIns="34290" rIns="68580" bIns="34290" rtlCol="0">
            <a:noAutofit/>
          </a:bodyPr>
          <a:lstStyle/>
          <a:p>
            <a:pPr algn="just">
              <a:lnSpc>
                <a:spcPct val="150000"/>
              </a:lnSpc>
            </a:pPr>
            <a:r>
              <a:rPr lang="en-US" altLang="zh-CN" sz="2400" b="1" dirty="0" smtClean="0">
                <a:latin typeface="黑体" panose="02010609060101010101" pitchFamily="49" charset="-122"/>
                <a:ea typeface="黑体" panose="02010609060101010101" pitchFamily="49" charset="-122"/>
              </a:rPr>
              <a:t>1.</a:t>
            </a:r>
            <a:r>
              <a:rPr lang="zh-CN" altLang="en-US" sz="2400" b="1" dirty="0" smtClean="0">
                <a:latin typeface="黑体" panose="02010609060101010101" pitchFamily="49" charset="-122"/>
                <a:ea typeface="黑体" panose="02010609060101010101" pitchFamily="49" charset="-122"/>
              </a:rPr>
              <a:t>了解</a:t>
            </a:r>
            <a:r>
              <a:rPr lang="zh-CN" altLang="en-US" sz="2400" b="1" dirty="0">
                <a:latin typeface="黑体" panose="02010609060101010101" pitchFamily="49" charset="-122"/>
                <a:ea typeface="黑体" panose="02010609060101010101" pitchFamily="49" charset="-122"/>
              </a:rPr>
              <a:t>重庆谈判的有关情况；知道全面内战爆发的标志以及解放区军民开展自卫反击战，粉碎国民党军队全面进攻和重点进攻的有关史实。</a:t>
            </a:r>
            <a:r>
              <a:rPr lang="zh-CN" altLang="en-US" sz="2400" b="1" dirty="0">
                <a:solidFill>
                  <a:srgbClr val="C00000"/>
                </a:solidFill>
                <a:latin typeface="黑体" panose="02010609060101010101" pitchFamily="49" charset="-122"/>
                <a:ea typeface="黑体" panose="02010609060101010101" pitchFamily="49" charset="-122"/>
              </a:rPr>
              <a:t>时空观念</a:t>
            </a:r>
            <a:endParaRPr lang="zh-CN" altLang="en-US" sz="2400" b="1" dirty="0">
              <a:latin typeface="黑体" panose="02010609060101010101" pitchFamily="49" charset="-122"/>
              <a:ea typeface="黑体" panose="02010609060101010101" pitchFamily="49" charset="-122"/>
            </a:endParaRPr>
          </a:p>
          <a:p>
            <a:pPr algn="just">
              <a:lnSpc>
                <a:spcPct val="150000"/>
              </a:lnSpc>
            </a:pPr>
            <a:r>
              <a:rPr lang="en-US" altLang="zh-CN" sz="2400" b="1" dirty="0" smtClean="0">
                <a:latin typeface="黑体" panose="02010609060101010101" pitchFamily="49" charset="-122"/>
                <a:ea typeface="黑体" panose="02010609060101010101" pitchFamily="49" charset="-122"/>
              </a:rPr>
              <a:t>2.</a:t>
            </a:r>
            <a:r>
              <a:rPr lang="zh-CN" altLang="en-US" sz="2400" b="1" dirty="0" smtClean="0">
                <a:latin typeface="黑体" panose="02010609060101010101" pitchFamily="49" charset="-122"/>
                <a:ea typeface="黑体" panose="02010609060101010101" pitchFamily="49" charset="-122"/>
              </a:rPr>
              <a:t>分析</a:t>
            </a:r>
            <a:r>
              <a:rPr lang="zh-CN" altLang="en-US" sz="2400" b="1" dirty="0">
                <a:latin typeface="黑体" panose="02010609060101010101" pitchFamily="49" charset="-122"/>
                <a:ea typeface="黑体" panose="02010609060101010101" pitchFamily="49" charset="-122"/>
              </a:rPr>
              <a:t>蒋介石邀请毛泽东赴重庆谈判的目的和毛泽东冒险去重庆谈判的原因，了解国民党反动派独裁内战的反动本性，以及</a:t>
            </a:r>
            <a:r>
              <a:rPr lang="zh-CN" altLang="en-US" sz="2400" b="1" dirty="0">
                <a:latin typeface="黑体" panose="02010609060101010101" pitchFamily="49" charset="-122"/>
                <a:ea typeface="黑体" panose="02010609060101010101" pitchFamily="49" charset="-122"/>
                <a:cs typeface="Times New Roman" panose="02020603050405020304" pitchFamily="18" charset="0"/>
              </a:rPr>
              <a:t>中国共产党为争取和平民主所作出的努力</a:t>
            </a:r>
            <a:r>
              <a:rPr lang="zh-CN" altLang="en-US" sz="2400" b="1" dirty="0">
                <a:latin typeface="黑体" panose="02010609060101010101" pitchFamily="49" charset="-122"/>
                <a:ea typeface="黑体" panose="02010609060101010101" pitchFamily="49" charset="-122"/>
              </a:rPr>
              <a:t>。</a:t>
            </a:r>
            <a:r>
              <a:rPr lang="zh-CN" altLang="en-US" sz="2400" b="1" dirty="0">
                <a:solidFill>
                  <a:srgbClr val="C00000"/>
                </a:solidFill>
                <a:latin typeface="黑体" panose="02010609060101010101" pitchFamily="49" charset="-122"/>
                <a:ea typeface="黑体" panose="02010609060101010101" pitchFamily="49" charset="-122"/>
              </a:rPr>
              <a:t>历史</a:t>
            </a:r>
            <a:r>
              <a:rPr lang="zh-CN" altLang="en-US" sz="2400" b="1" dirty="0" smtClean="0">
                <a:solidFill>
                  <a:srgbClr val="C00000"/>
                </a:solidFill>
                <a:latin typeface="黑体" panose="02010609060101010101" pitchFamily="49" charset="-122"/>
                <a:ea typeface="黑体" panose="02010609060101010101" pitchFamily="49" charset="-122"/>
              </a:rPr>
              <a:t>解释</a:t>
            </a:r>
            <a:endParaRPr lang="en-US" altLang="zh-CN" sz="24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1234" y="926815"/>
            <a:ext cx="8164749" cy="3416320"/>
          </a:xfrm>
          <a:prstGeom prst="rect">
            <a:avLst/>
          </a:prstGeom>
        </p:spPr>
        <p:txBody>
          <a:bodyPr wrap="square">
            <a:spAutoFit/>
          </a:bodyPr>
          <a:lstStyle/>
          <a:p>
            <a:pPr>
              <a:lnSpc>
                <a:spcPct val="150000"/>
              </a:lnSpc>
            </a:pPr>
            <a:r>
              <a:rPr lang="en-US" altLang="zh-CN" sz="2400" b="1" dirty="0" smtClean="0">
                <a:latin typeface="黑体" panose="02010609060101010101" pitchFamily="49" charset="-122"/>
                <a:ea typeface="黑体" panose="02010609060101010101" pitchFamily="49" charset="-122"/>
                <a:cs typeface="Times New Roman" panose="02020603050405020304" pitchFamily="18" charset="0"/>
              </a:rPr>
              <a:t>3.</a:t>
            </a:r>
            <a:r>
              <a:rPr lang="zh-CN" altLang="en-US" sz="2400" b="1" dirty="0" smtClean="0">
                <a:latin typeface="黑体" panose="02010609060101010101" pitchFamily="49" charset="-122"/>
                <a:ea typeface="黑体" panose="02010609060101010101" pitchFamily="49" charset="-122"/>
                <a:cs typeface="Times New Roman" panose="02020603050405020304" pitchFamily="18" charset="0"/>
              </a:rPr>
              <a:t>根据</a:t>
            </a:r>
            <a:r>
              <a:rPr lang="zh-CN" altLang="en-US" sz="2400" b="1" dirty="0">
                <a:latin typeface="黑体" panose="02010609060101010101" pitchFamily="49" charset="-122"/>
                <a:ea typeface="黑体" panose="02010609060101010101" pitchFamily="49" charset="-122"/>
                <a:cs typeface="Times New Roman" panose="02020603050405020304" pitchFamily="18" charset="0"/>
              </a:rPr>
              <a:t>内战爆发时国共力量对比等史实，认识战争初期敌强我弱的形势，分析人民解放军粉碎全面进攻和重点进攻的原因，感悟</a:t>
            </a:r>
            <a:r>
              <a:rPr lang="zh-CN" altLang="en-US" sz="2400" b="1" dirty="0">
                <a:latin typeface="黑体" panose="02010609060101010101" pitchFamily="49" charset="-122"/>
                <a:ea typeface="黑体" panose="02010609060101010101" pitchFamily="49" charset="-122"/>
              </a:rPr>
              <a:t>人民解放军英勇作战，不畏牺牲的精神。</a:t>
            </a:r>
            <a:r>
              <a:rPr lang="zh-CN" altLang="en-US" sz="2400" b="1" dirty="0">
                <a:solidFill>
                  <a:srgbClr val="C00000"/>
                </a:solidFill>
                <a:latin typeface="黑体" panose="02010609060101010101" pitchFamily="49" charset="-122"/>
                <a:ea typeface="黑体" panose="02010609060101010101" pitchFamily="49" charset="-122"/>
              </a:rPr>
              <a:t>史料实证   家国情怀</a:t>
            </a:r>
            <a:endParaRPr lang="zh-CN" altLang="en-US" sz="2400" b="1" dirty="0">
              <a:latin typeface="黑体" panose="02010609060101010101" pitchFamily="49" charset="-122"/>
              <a:ea typeface="黑体" panose="02010609060101010101" pitchFamily="49" charset="-122"/>
            </a:endParaRPr>
          </a:p>
          <a:p>
            <a:pPr>
              <a:lnSpc>
                <a:spcPct val="150000"/>
              </a:lnSpc>
            </a:pPr>
            <a:r>
              <a:rPr lang="en-US" altLang="zh-CN" sz="2400" b="1" dirty="0" smtClean="0">
                <a:latin typeface="黑体" panose="02010609060101010101" pitchFamily="49" charset="-122"/>
                <a:ea typeface="黑体" panose="02010609060101010101" pitchFamily="49" charset="-122"/>
              </a:rPr>
              <a:t>4.</a:t>
            </a:r>
            <a:r>
              <a:rPr lang="zh-CN" altLang="en-US" sz="2400" b="1" dirty="0" smtClean="0">
                <a:latin typeface="黑体" panose="02010609060101010101" pitchFamily="49" charset="-122"/>
                <a:ea typeface="黑体" panose="02010609060101010101" pitchFamily="49" charset="-122"/>
                <a:cs typeface="Times New Roman" panose="02020603050405020304" pitchFamily="18" charset="0"/>
              </a:rPr>
              <a:t>认识</a:t>
            </a:r>
            <a:r>
              <a:rPr lang="zh-CN" altLang="en-US" sz="2400" b="1" dirty="0">
                <a:latin typeface="黑体" panose="02010609060101010101" pitchFamily="49" charset="-122"/>
                <a:ea typeface="黑体" panose="02010609060101010101" pitchFamily="49" charset="-122"/>
                <a:cs typeface="Times New Roman" panose="02020603050405020304" pitchFamily="18" charset="0"/>
              </a:rPr>
              <a:t>到中国共产党真正代表广大人民的根本利益，理解得道多助</a:t>
            </a:r>
            <a:r>
              <a:rPr lang="en-US" altLang="zh-CN" sz="2400" b="1" dirty="0">
                <a:latin typeface="黑体" panose="02010609060101010101" pitchFamily="49" charset="-122"/>
                <a:ea typeface="黑体" panose="02010609060101010101" pitchFamily="49" charset="-122"/>
                <a:cs typeface="Times New Roman" panose="02020603050405020304" pitchFamily="18" charset="0"/>
              </a:rPr>
              <a:t>,</a:t>
            </a:r>
            <a:r>
              <a:rPr lang="zh-CN" altLang="en-US" sz="2400" b="1" dirty="0">
                <a:latin typeface="黑体" panose="02010609060101010101" pitchFamily="49" charset="-122"/>
                <a:ea typeface="黑体" panose="02010609060101010101" pitchFamily="49" charset="-122"/>
                <a:cs typeface="Times New Roman" panose="02020603050405020304" pitchFamily="18" charset="0"/>
              </a:rPr>
              <a:t>失道寡助，得民心者得天下的道理。</a:t>
            </a:r>
            <a:r>
              <a:rPr lang="zh-CN" altLang="en-US" sz="2400" b="1" dirty="0">
                <a:solidFill>
                  <a:srgbClr val="C00000"/>
                </a:solidFill>
                <a:latin typeface="黑体" panose="02010609060101010101" pitchFamily="49" charset="-122"/>
                <a:ea typeface="黑体" panose="02010609060101010101" pitchFamily="49" charset="-122"/>
              </a:rPr>
              <a:t>唯物史观</a:t>
            </a:r>
            <a:endParaRPr lang="en-US" altLang="zh-CN" sz="24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523198" y="1392491"/>
            <a:ext cx="6270605" cy="3051605"/>
          </a:xfrm>
          <a:prstGeom prst="rect">
            <a:avLst/>
          </a:prstGeom>
          <a:noFill/>
          <a:ln>
            <a:noFill/>
            <a:miter lim="800000"/>
          </a:ln>
        </p:spPr>
        <p:txBody>
          <a:bodyPr wrap="square" lIns="68580" tIns="34290" rIns="68580" bIns="34290" anchor="ctr"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lgn="just">
              <a:lnSpc>
                <a:spcPct val="120000"/>
              </a:lnSpc>
            </a:pPr>
            <a:r>
              <a:rPr lang="zh-CN" altLang="en-US" sz="2100" dirty="0">
                <a:solidFill>
                  <a:srgbClr val="FF0000"/>
                </a:solidFill>
                <a:latin typeface="黑体" panose="02010609060101010101" pitchFamily="49" charset="-122"/>
                <a:ea typeface="黑体" panose="02010609060101010101" pitchFamily="49" charset="-122"/>
              </a:rPr>
              <a:t>    </a:t>
            </a:r>
            <a:r>
              <a:rPr lang="zh-CN" altLang="en-US" sz="2100" dirty="0">
                <a:latin typeface="黑体" panose="02010609060101010101" pitchFamily="49" charset="-122"/>
                <a:ea typeface="黑体" panose="02010609060101010101" pitchFamily="49" charset="-122"/>
              </a:rPr>
              <a:t>中国的老百姓，足足有三十多年没有享受过和平的日子，一面受敌人的侵略，一面不断内战，</a:t>
            </a:r>
            <a:r>
              <a:rPr lang="en-US" altLang="zh-CN" sz="2100" dirty="0">
                <a:latin typeface="黑体" panose="02010609060101010101" pitchFamily="49" charset="-122"/>
                <a:ea typeface="黑体" panose="02010609060101010101" pitchFamily="49" charset="-122"/>
              </a:rPr>
              <a:t>……</a:t>
            </a:r>
            <a:r>
              <a:rPr lang="zh-CN" altLang="en-US" sz="2100" dirty="0">
                <a:latin typeface="黑体" panose="02010609060101010101" pitchFamily="49" charset="-122"/>
                <a:ea typeface="黑体" panose="02010609060101010101" pitchFamily="49" charset="-122"/>
              </a:rPr>
              <a:t>我们对于战后和平的期望，就象饥饿的人等饭吃那样的急迫</a:t>
            </a:r>
            <a:r>
              <a:rPr lang="en-US" altLang="zh-CN" sz="2100" dirty="0">
                <a:latin typeface="黑体" panose="02010609060101010101" pitchFamily="49" charset="-122"/>
                <a:ea typeface="黑体" panose="02010609060101010101" pitchFamily="49" charset="-122"/>
              </a:rPr>
              <a:t>……</a:t>
            </a:r>
            <a:r>
              <a:rPr lang="zh-CN" altLang="en-US" sz="2100" dirty="0">
                <a:latin typeface="黑体" panose="02010609060101010101" pitchFamily="49" charset="-122"/>
                <a:ea typeface="黑体" panose="02010609060101010101" pitchFamily="49" charset="-122"/>
              </a:rPr>
              <a:t>我们反对内战，不管用什么法律来解释，我们还是要反对，如果内战，全中国人民都要遭受无穷的损害 。</a:t>
            </a:r>
            <a:r>
              <a:rPr lang="en-US" altLang="zh-CN" sz="2100"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         </a:t>
            </a:r>
            <a:endParaRPr lang="en-US" altLang="zh-CN" sz="2100"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endParaRPr>
          </a:p>
          <a:p>
            <a:pPr lvl="0" algn="just">
              <a:lnSpc>
                <a:spcPct val="120000"/>
              </a:lnSpc>
            </a:pPr>
            <a:r>
              <a:rPr lang="en-US" altLang="zh-CN"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        ——1945</a:t>
            </a:r>
            <a:r>
              <a:rPr lang="zh-CN" altLang="en-US"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年</a:t>
            </a:r>
            <a:r>
              <a:rPr lang="en-US" altLang="zh-CN"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8</a:t>
            </a:r>
            <a:r>
              <a:rPr lang="zh-CN" altLang="en-US"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月</a:t>
            </a:r>
            <a:r>
              <a:rPr lang="en-US" altLang="zh-CN"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a:t>
            </a:r>
            <a:r>
              <a:rPr lang="zh-CN" altLang="en-US"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新华日报</a:t>
            </a:r>
            <a:r>
              <a:rPr lang="en-US" altLang="zh-CN"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a:t>
            </a:r>
            <a:r>
              <a:rPr lang="zh-CN" altLang="en-US"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mn-ea"/>
              </a:rPr>
              <a:t>发表的一封读者来信</a:t>
            </a:r>
            <a:endParaRPr lang="zh-CN" altLang="en-US" noProof="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a:p>
            <a:pPr lvl="0" algn="just"/>
            <a:endParaRPr lang="zh-CN" altLang="en-US" sz="2100" dirty="0">
              <a:solidFill>
                <a:srgbClr val="FF0000"/>
              </a:solidFill>
              <a:latin typeface="黑体" panose="02010609060101010101" pitchFamily="49" charset="-122"/>
              <a:ea typeface="黑体" panose="02010609060101010101" pitchFamily="49" charset="-122"/>
            </a:endParaRPr>
          </a:p>
        </p:txBody>
      </p:sp>
      <p:sp>
        <p:nvSpPr>
          <p:cNvPr id="10" name="矩形 9"/>
          <p:cNvSpPr/>
          <p:nvPr/>
        </p:nvSpPr>
        <p:spPr>
          <a:xfrm>
            <a:off x="2523199" y="4127975"/>
            <a:ext cx="6294031" cy="438581"/>
          </a:xfrm>
          <a:prstGeom prst="rect">
            <a:avLst/>
          </a:prstGeom>
          <a:noFill/>
          <a:ln>
            <a:noFill/>
            <a:miter lim="800000"/>
          </a:ln>
        </p:spPr>
        <p:txBody>
          <a:bodyPr wrap="none" lIns="68580" tIns="34290" rIns="68580" bIns="34290" anchor="t" anchorCtr="0">
            <a:spAutoFit/>
            <a:scene3d>
              <a:camera prst="orthographicFront"/>
              <a:lightRig rig="threePt" dir="t"/>
            </a:scene3d>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fontAlgn="base"/>
            <a:r>
              <a:rPr kumimoji="1" lang="zh-CN" altLang="en-US" sz="2400" b="1" noProof="1">
                <a:solidFill>
                  <a:srgbClr val="0070C0"/>
                </a:solidFill>
                <a:latin typeface="黑体" panose="02010609060101010101" pitchFamily="49" charset="-122"/>
                <a:ea typeface="黑体" panose="02010609060101010101" pitchFamily="49" charset="-122"/>
                <a:cs typeface="+mn-ea"/>
              </a:rPr>
              <a:t>抗战胜利后，</a:t>
            </a:r>
            <a:r>
              <a:rPr kumimoji="1" sz="2400" b="1" noProof="1">
                <a:solidFill>
                  <a:srgbClr val="0070C0"/>
                </a:solidFill>
                <a:latin typeface="黑体" panose="02010609060101010101" pitchFamily="49" charset="-122"/>
                <a:ea typeface="黑体" panose="02010609060101010101" pitchFamily="49" charset="-122"/>
                <a:cs typeface="+mn-ea"/>
              </a:rPr>
              <a:t>中国人民最</a:t>
            </a:r>
            <a:r>
              <a:rPr kumimoji="1" lang="zh-CN" altLang="en-US" sz="2400" b="1" noProof="1">
                <a:solidFill>
                  <a:srgbClr val="0070C0"/>
                </a:solidFill>
                <a:latin typeface="黑体" panose="02010609060101010101" pitchFamily="49" charset="-122"/>
                <a:ea typeface="黑体" panose="02010609060101010101" pitchFamily="49" charset="-122"/>
                <a:cs typeface="+mn-ea"/>
              </a:rPr>
              <a:t>热切</a:t>
            </a:r>
            <a:r>
              <a:rPr kumimoji="1" sz="2400" b="1" noProof="1">
                <a:solidFill>
                  <a:srgbClr val="0070C0"/>
                </a:solidFill>
                <a:latin typeface="黑体" panose="02010609060101010101" pitchFamily="49" charset="-122"/>
                <a:ea typeface="黑体" panose="02010609060101010101" pitchFamily="49" charset="-122"/>
                <a:cs typeface="+mn-ea"/>
              </a:rPr>
              <a:t>的</a:t>
            </a:r>
            <a:r>
              <a:rPr kumimoji="1" lang="zh-CN" altLang="en-US" sz="2400" b="1" noProof="1">
                <a:solidFill>
                  <a:srgbClr val="0070C0"/>
                </a:solidFill>
                <a:latin typeface="黑体" panose="02010609060101010101" pitchFamily="49" charset="-122"/>
                <a:ea typeface="黑体" panose="02010609060101010101" pitchFamily="49" charset="-122"/>
                <a:cs typeface="+mn-ea"/>
              </a:rPr>
              <a:t>渴望</a:t>
            </a:r>
            <a:r>
              <a:rPr kumimoji="1" sz="2400" b="1" noProof="1">
                <a:solidFill>
                  <a:srgbClr val="0070C0"/>
                </a:solidFill>
                <a:latin typeface="黑体" panose="02010609060101010101" pitchFamily="49" charset="-122"/>
                <a:ea typeface="黑体" panose="02010609060101010101" pitchFamily="49" charset="-122"/>
                <a:cs typeface="+mn-ea"/>
              </a:rPr>
              <a:t>是什么？</a:t>
            </a:r>
            <a:endParaRPr kumimoji="1" sz="2400" b="1" noProof="1">
              <a:solidFill>
                <a:srgbClr val="0070C0"/>
              </a:solidFill>
              <a:latin typeface="黑体" panose="02010609060101010101" pitchFamily="49" charset="-122"/>
              <a:ea typeface="黑体" panose="02010609060101010101" pitchFamily="49" charset="-122"/>
            </a:endParaRPr>
          </a:p>
        </p:txBody>
      </p:sp>
      <p:sp>
        <p:nvSpPr>
          <p:cNvPr id="2" name="矩形 1"/>
          <p:cNvSpPr/>
          <p:nvPr/>
        </p:nvSpPr>
        <p:spPr>
          <a:xfrm>
            <a:off x="3959935" y="3535203"/>
            <a:ext cx="3926396" cy="500137"/>
          </a:xfrm>
          <a:prstGeom prst="rect">
            <a:avLst/>
          </a:prstGeom>
          <a:solidFill>
            <a:schemeClr val="accent1">
              <a:lumMod val="20000"/>
              <a:lumOff val="80000"/>
            </a:schemeClr>
          </a:solidFill>
        </p:spPr>
        <p:txBody>
          <a:bodyPr wrap="none" lIns="68580" tIns="34290" rIns="68580" bIns="34290">
            <a:spAutoFit/>
          </a:bodyPr>
          <a:lstStyle/>
          <a:p>
            <a:r>
              <a:rPr lang="zh-CN" altLang="en-US" sz="2800" b="1" kern="0" dirty="0">
                <a:solidFill>
                  <a:srgbClr val="FF0000"/>
                </a:solidFill>
                <a:latin typeface="黑体" panose="02010609060101010101" pitchFamily="49" charset="-122"/>
                <a:ea typeface="黑体" panose="02010609060101010101" pitchFamily="49" charset="-122"/>
                <a:cs typeface="华文琥珀" panose="02010800040101010101" charset="-122"/>
              </a:rPr>
              <a:t>人民渴望和平</a:t>
            </a:r>
            <a:r>
              <a:rPr lang="en-US" altLang="zh-CN" sz="2800" b="1" kern="0" dirty="0">
                <a:solidFill>
                  <a:srgbClr val="FF0000"/>
                </a:solidFill>
                <a:latin typeface="黑体" panose="02010609060101010101" pitchFamily="49" charset="-122"/>
                <a:ea typeface="黑体" panose="02010609060101010101" pitchFamily="49" charset="-122"/>
                <a:cs typeface="华文琥珀" panose="02010800040101010101" charset="-122"/>
              </a:rPr>
              <a:t>,</a:t>
            </a:r>
            <a:r>
              <a:rPr lang="zh-CN" altLang="en-US" sz="2800" b="1" kern="0" dirty="0">
                <a:solidFill>
                  <a:srgbClr val="FF0000"/>
                </a:solidFill>
                <a:latin typeface="黑体" panose="02010609060101010101" pitchFamily="49" charset="-122"/>
                <a:ea typeface="黑体" panose="02010609060101010101" pitchFamily="49" charset="-122"/>
                <a:cs typeface="华文琥珀" panose="02010800040101010101" charset="-122"/>
              </a:rPr>
              <a:t>反对内战</a:t>
            </a:r>
            <a:endParaRPr lang="zh-CN" altLang="en-US" sz="2800" dirty="0">
              <a:solidFill>
                <a:srgbClr val="FF0000"/>
              </a:solidFill>
              <a:latin typeface="黑体" panose="02010609060101010101" pitchFamily="49" charset="-122"/>
              <a:ea typeface="黑体" panose="02010609060101010101" pitchFamily="49" charset="-122"/>
            </a:endParaRPr>
          </a:p>
        </p:txBody>
      </p:sp>
      <p:pic>
        <p:nvPicPr>
          <p:cNvPr id="2050" name="Picture 2" descr="http://www.chinanews.com/cr/2015/0903/2059484716.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01266" y="1410963"/>
            <a:ext cx="1850075" cy="2725778"/>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285344" y="822071"/>
            <a:ext cx="8612221" cy="438582"/>
          </a:xfrm>
          <a:prstGeom prst="rect">
            <a:avLst/>
          </a:prstGeom>
        </p:spPr>
        <p:txBody>
          <a:bodyPr wrap="square" lIns="68580" tIns="34290" rIns="68580" bIns="34290">
            <a:spAutoFit/>
          </a:bodyPr>
          <a:lstStyle/>
          <a:p>
            <a:pPr algn="ctr"/>
            <a:r>
              <a:rPr lang="zh-CN" altLang="en-US" sz="2400" b="1" dirty="0">
                <a:solidFill>
                  <a:srgbClr val="C00000"/>
                </a:solidFill>
                <a:latin typeface="黑体" panose="02010609060101010101" pitchFamily="49" charset="-122"/>
                <a:ea typeface="黑体" panose="02010609060101010101" pitchFamily="49" charset="-122"/>
              </a:rPr>
              <a:t>全面内战爆发前的政治较量</a:t>
            </a:r>
            <a:endParaRPr lang="en-US" altLang="zh-CN" sz="2400" b="1" dirty="0">
              <a:solidFill>
                <a:srgbClr val="C00000"/>
              </a:solidFill>
              <a:latin typeface="黑体" panose="02010609060101010101" pitchFamily="49" charset="-122"/>
              <a:ea typeface="黑体" panose="02010609060101010101" pitchFamily="49"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5288" y="897956"/>
            <a:ext cx="7882665" cy="2285241"/>
          </a:xfrm>
          <a:prstGeom prst="rect">
            <a:avLst/>
          </a:prstGeom>
        </p:spPr>
        <p:txBody>
          <a:bodyPr wrap="square" lIns="68580" tIns="34290" rIns="68580" bIns="34290">
            <a:spAutoFit/>
          </a:bodyPr>
          <a:lstStyle/>
          <a:p>
            <a:pPr lvl="0">
              <a:lnSpc>
                <a:spcPct val="120000"/>
              </a:lnSpc>
            </a:pPr>
            <a:r>
              <a:rPr lang="zh-CN" altLang="en-US" sz="2000" b="1" dirty="0">
                <a:latin typeface="黑体" panose="02010609060101010101" pitchFamily="49" charset="-122"/>
                <a:ea typeface="黑体" panose="02010609060101010101" pitchFamily="49" charset="-122"/>
              </a:rPr>
              <a:t>材料一：</a:t>
            </a:r>
            <a:r>
              <a:rPr lang="zh-CN" altLang="zh-CN" sz="2000" dirty="0">
                <a:latin typeface="黑体" panose="02010609060101010101" pitchFamily="49" charset="-122"/>
                <a:ea typeface="黑体" panose="02010609060101010101" pitchFamily="49" charset="-122"/>
              </a:rPr>
              <a:t>今天的中心工作在于消灭共产党，日本是我们外部的敌人，中共是我们国内的敌人，只有在消灭中共才能完成我们的任务！</a:t>
            </a:r>
            <a:endParaRPr lang="zh-CN" altLang="zh-CN" sz="2000" dirty="0">
              <a:latin typeface="黑体" panose="02010609060101010101" pitchFamily="49" charset="-122"/>
              <a:ea typeface="黑体" panose="02010609060101010101" pitchFamily="49" charset="-122"/>
            </a:endParaRPr>
          </a:p>
          <a:p>
            <a:pPr lvl="0" algn="r">
              <a:lnSpc>
                <a:spcPct val="120000"/>
              </a:lnSpc>
            </a:pPr>
            <a:r>
              <a:rPr lang="zh-CN" altLang="zh-CN" sz="2000" dirty="0">
                <a:latin typeface="黑体" panose="02010609060101010101" pitchFamily="49" charset="-122"/>
                <a:ea typeface="黑体" panose="02010609060101010101" pitchFamily="49" charset="-122"/>
              </a:rPr>
              <a:t> ——蒋介石1945年在国民党六大上的讲话</a:t>
            </a:r>
            <a:endParaRPr lang="en-US" altLang="zh-CN" sz="2000" dirty="0">
              <a:latin typeface="黑体" panose="02010609060101010101" pitchFamily="49" charset="-122"/>
              <a:ea typeface="黑体" panose="02010609060101010101" pitchFamily="49" charset="-122"/>
            </a:endParaRPr>
          </a:p>
          <a:p>
            <a:pPr fontAlgn="auto">
              <a:lnSpc>
                <a:spcPct val="120000"/>
              </a:lnSpc>
              <a:buFontTx/>
              <a:buNone/>
            </a:pPr>
            <a:r>
              <a:rPr lang="zh-CN" altLang="en-US" sz="2000" b="1" dirty="0">
                <a:latin typeface="黑体" panose="02010609060101010101" pitchFamily="49" charset="-122"/>
                <a:ea typeface="黑体" panose="02010609060101010101" pitchFamily="49" charset="-122"/>
              </a:rPr>
              <a:t>材料二</a:t>
            </a:r>
            <a:r>
              <a:rPr lang="en-US" altLang="zh-CN"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cs typeface="楷体" panose="02010609060101010101" charset="-122"/>
                <a:sym typeface="+mn-ea"/>
              </a:rPr>
              <a:t>我全民族面前的重大任务是：巩固国内团结，保证国内和平，实现民主，改善民生</a:t>
            </a:r>
            <a:r>
              <a:rPr lang="zh-CN"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cs typeface="楷体" panose="02010609060101010101" charset="-122"/>
                <a:sym typeface="+mn-ea"/>
              </a:rPr>
              <a:t>建设独立、自由与富强的新中国。”</a:t>
            </a:r>
            <a:endParaRPr lang="zh-CN" altLang="en-US" sz="2000" dirty="0">
              <a:latin typeface="黑体" panose="02010609060101010101" pitchFamily="49" charset="-122"/>
              <a:ea typeface="黑体" panose="02010609060101010101" pitchFamily="49" charset="-122"/>
              <a:cs typeface="楷体" panose="02010609060101010101" charset="-122"/>
              <a:sym typeface="+mn-ea"/>
            </a:endParaRPr>
          </a:p>
          <a:p>
            <a:pPr algn="r" fontAlgn="auto">
              <a:lnSpc>
                <a:spcPct val="120000"/>
              </a:lnSpc>
              <a:buFontTx/>
              <a:buNone/>
            </a:pPr>
            <a:r>
              <a:rPr lang="en-US" altLang="zh-CN" sz="2000" dirty="0">
                <a:latin typeface="黑体" panose="02010609060101010101" pitchFamily="49" charset="-122"/>
                <a:ea typeface="黑体" panose="02010609060101010101" pitchFamily="49" charset="-122"/>
                <a:cs typeface="楷体" panose="02010609060101010101" charset="-122"/>
                <a:sym typeface="+mn-ea"/>
              </a:rPr>
              <a:t>                ——</a:t>
            </a:r>
            <a:r>
              <a:rPr lang="zh-CN" altLang="en-US" sz="2000" dirty="0">
                <a:latin typeface="黑体" panose="02010609060101010101" pitchFamily="49" charset="-122"/>
                <a:ea typeface="黑体" panose="02010609060101010101" pitchFamily="49" charset="-122"/>
                <a:cs typeface="楷体" panose="02010609060101010101" charset="-122"/>
                <a:sym typeface="+mn-ea"/>
              </a:rPr>
              <a:t>中共中央</a:t>
            </a:r>
            <a:r>
              <a:rPr lang="en-US" altLang="zh-CN" sz="2000" dirty="0">
                <a:latin typeface="黑体" panose="02010609060101010101" pitchFamily="49" charset="-122"/>
                <a:ea typeface="黑体" panose="02010609060101010101" pitchFamily="49" charset="-122"/>
                <a:cs typeface="楷体" panose="02010609060101010101" charset="-122"/>
                <a:sym typeface="+mn-ea"/>
              </a:rPr>
              <a:t>1945</a:t>
            </a:r>
            <a:r>
              <a:rPr lang="zh-CN" altLang="en-US" sz="2000" dirty="0">
                <a:latin typeface="黑体" panose="02010609060101010101" pitchFamily="49" charset="-122"/>
                <a:ea typeface="黑体" panose="02010609060101010101" pitchFamily="49" charset="-122"/>
                <a:cs typeface="楷体" panose="02010609060101010101" charset="-122"/>
                <a:sym typeface="+mn-ea"/>
              </a:rPr>
              <a:t>年发表</a:t>
            </a:r>
            <a:r>
              <a:rPr lang="en-US" altLang="zh-CN" sz="2000" dirty="0">
                <a:latin typeface="黑体" panose="02010609060101010101" pitchFamily="49" charset="-122"/>
                <a:ea typeface="黑体" panose="02010609060101010101" pitchFamily="49" charset="-122"/>
                <a:cs typeface="楷体" panose="02010609060101010101" charset="-122"/>
                <a:sym typeface="+mn-ea"/>
              </a:rPr>
              <a:t>《</a:t>
            </a:r>
            <a:r>
              <a:rPr lang="zh-CN" altLang="en-US" sz="2000" dirty="0">
                <a:latin typeface="黑体" panose="02010609060101010101" pitchFamily="49" charset="-122"/>
                <a:ea typeface="黑体" panose="02010609060101010101" pitchFamily="49" charset="-122"/>
                <a:cs typeface="楷体" panose="02010609060101010101" charset="-122"/>
                <a:sym typeface="+mn-ea"/>
              </a:rPr>
              <a:t>对目前时局的宣言</a:t>
            </a:r>
            <a:r>
              <a:rPr lang="en-US" altLang="zh-CN" sz="2000" dirty="0">
                <a:latin typeface="黑体" panose="02010609060101010101" pitchFamily="49" charset="-122"/>
                <a:ea typeface="黑体" panose="02010609060101010101" pitchFamily="49" charset="-122"/>
                <a:cs typeface="楷体" panose="02010609060101010101" charset="-122"/>
                <a:sym typeface="+mn-ea"/>
              </a:rPr>
              <a:t>》</a:t>
            </a:r>
            <a:endParaRPr lang="zh-CN" altLang="zh-CN" sz="2000" dirty="0">
              <a:latin typeface="黑体" panose="02010609060101010101" pitchFamily="49" charset="-122"/>
              <a:ea typeface="黑体" panose="02010609060101010101" pitchFamily="49" charset="-122"/>
            </a:endParaRPr>
          </a:p>
        </p:txBody>
      </p:sp>
      <p:sp>
        <p:nvSpPr>
          <p:cNvPr id="4" name="矩形 3"/>
          <p:cNvSpPr/>
          <p:nvPr/>
        </p:nvSpPr>
        <p:spPr>
          <a:xfrm>
            <a:off x="690139" y="3183197"/>
            <a:ext cx="7935052" cy="438582"/>
          </a:xfrm>
          <a:prstGeom prst="rect">
            <a:avLst/>
          </a:prstGeom>
          <a:noFill/>
          <a:ln>
            <a:noFill/>
            <a:miter lim="800000"/>
          </a:ln>
        </p:spPr>
        <p:txBody>
          <a:bodyPr wrap="squar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2400" b="1" dirty="0">
                <a:solidFill>
                  <a:srgbClr val="0070C0"/>
                </a:solidFill>
                <a:latin typeface="黑体" panose="02010609060101010101" pitchFamily="49" charset="-122"/>
                <a:ea typeface="黑体" panose="02010609060101010101" pitchFamily="49" charset="-122"/>
              </a:rPr>
              <a:t>国共两党对中国的发展前途提出了怎样的不同主张？</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5" name="矩形 4"/>
          <p:cNvSpPr/>
          <p:nvPr/>
        </p:nvSpPr>
        <p:spPr>
          <a:xfrm>
            <a:off x="690139" y="3617741"/>
            <a:ext cx="7681609" cy="1177245"/>
          </a:xfrm>
          <a:prstGeom prst="rect">
            <a:avLst/>
          </a:prstGeom>
          <a:noFill/>
          <a:ln>
            <a:noFill/>
            <a:miter lim="800000"/>
          </a:ln>
        </p:spPr>
        <p:txBody>
          <a:bodyPr wrap="squar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a:lnSpc>
                <a:spcPct val="150000"/>
              </a:lnSpc>
            </a:pPr>
            <a:r>
              <a:rPr lang="zh-CN" altLang="en-US" sz="2400" b="1" dirty="0">
                <a:solidFill>
                  <a:srgbClr val="C00000"/>
                </a:solidFill>
                <a:latin typeface="黑体" panose="02010609060101010101" pitchFamily="49" charset="-122"/>
                <a:ea typeface="黑体" panose="02010609060101010101" pitchFamily="49" charset="-122"/>
              </a:rPr>
              <a:t>国民党：</a:t>
            </a:r>
            <a:r>
              <a:rPr lang="zh-CN" altLang="zh-CN" sz="2400" b="1" dirty="0">
                <a:solidFill>
                  <a:srgbClr val="C00000"/>
                </a:solidFill>
                <a:latin typeface="黑体" panose="02010609060101010101" pitchFamily="49" charset="-122"/>
                <a:ea typeface="黑体" panose="02010609060101010101" pitchFamily="49" charset="-122"/>
              </a:rPr>
              <a:t>消灭共产党，</a:t>
            </a:r>
            <a:r>
              <a:rPr lang="zh-CN" altLang="en-US" sz="2400" b="1" dirty="0">
                <a:solidFill>
                  <a:srgbClr val="C00000"/>
                </a:solidFill>
                <a:latin typeface="黑体" panose="02010609060101010101" pitchFamily="49" charset="-122"/>
                <a:ea typeface="黑体" panose="02010609060101010101" pitchFamily="49" charset="-122"/>
              </a:rPr>
              <a:t>准备发动内战</a:t>
            </a:r>
            <a:r>
              <a:rPr lang="zh-CN" altLang="zh-CN" sz="2400" b="1" dirty="0">
                <a:solidFill>
                  <a:srgbClr val="C00000"/>
                </a:solidFill>
                <a:latin typeface="黑体" panose="02010609060101010101" pitchFamily="49" charset="-122"/>
                <a:ea typeface="黑体" panose="02010609060101010101" pitchFamily="49" charset="-122"/>
              </a:rPr>
              <a:t>。</a:t>
            </a:r>
            <a:endParaRPr lang="en-US" altLang="zh-CN" sz="2400" b="1" dirty="0">
              <a:solidFill>
                <a:srgbClr val="C00000"/>
              </a:solidFill>
              <a:latin typeface="黑体" panose="02010609060101010101" pitchFamily="49" charset="-122"/>
              <a:ea typeface="黑体" panose="02010609060101010101" pitchFamily="49" charset="-122"/>
            </a:endParaRPr>
          </a:p>
          <a:p>
            <a:pPr lvl="0">
              <a:lnSpc>
                <a:spcPct val="150000"/>
              </a:lnSpc>
            </a:pPr>
            <a:r>
              <a:rPr lang="zh-CN" altLang="en-US" sz="2400" b="1" dirty="0">
                <a:solidFill>
                  <a:srgbClr val="C00000"/>
                </a:solidFill>
                <a:latin typeface="黑体" panose="02010609060101010101" pitchFamily="49" charset="-122"/>
                <a:ea typeface="黑体" panose="02010609060101010101" pitchFamily="49" charset="-122"/>
              </a:rPr>
              <a:t>共产党：争取和平与民主，改善民生，反对内战。</a:t>
            </a:r>
            <a:endParaRPr lang="zh-CN" altLang="en-US" sz="24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030428" y="3910570"/>
            <a:ext cx="5986254" cy="438582"/>
          </a:xfrm>
          <a:prstGeom prst="rect">
            <a:avLst/>
          </a:prstGeom>
          <a:noFill/>
          <a:ln>
            <a:noFill/>
            <a:miter lim="800000"/>
          </a:ln>
        </p:spPr>
        <p:txBody>
          <a:bodyPr wrap="none" lIns="68580" tIns="34290" rIns="68580" bIns="34290" anchor="t" anchorCtr="0">
            <a:spAutoFit/>
          </a:bodyPr>
          <a:lstStyle>
            <a:defPPr>
              <a:defRPr lang="zh-CN"/>
            </a:defPPr>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2400" b="1" dirty="0">
                <a:solidFill>
                  <a:srgbClr val="C00000"/>
                </a:solidFill>
                <a:latin typeface="黑体" panose="02010609060101010101" pitchFamily="49" charset="-122"/>
                <a:ea typeface="黑体" panose="02010609060101010101" pitchFamily="49" charset="-122"/>
              </a:rPr>
              <a:t>实行“扶蒋反共”政策，维护其在华利益。</a:t>
            </a:r>
            <a:endParaRPr lang="zh-CN" altLang="en-US" sz="2400" b="1" dirty="0">
              <a:solidFill>
                <a:srgbClr val="C00000"/>
              </a:solidFill>
              <a:latin typeface="黑体" panose="02010609060101010101" pitchFamily="49" charset="-122"/>
              <a:ea typeface="黑体" panose="02010609060101010101" pitchFamily="49" charset="-122"/>
            </a:endParaRPr>
          </a:p>
        </p:txBody>
      </p:sp>
      <p:sp>
        <p:nvSpPr>
          <p:cNvPr id="2" name="TextBox 1"/>
          <p:cNvSpPr txBox="1"/>
          <p:nvPr/>
        </p:nvSpPr>
        <p:spPr>
          <a:xfrm>
            <a:off x="2957210" y="1147133"/>
            <a:ext cx="5700408" cy="2285241"/>
          </a:xfrm>
          <a:prstGeom prst="rect">
            <a:avLst/>
          </a:prstGeom>
          <a:noFill/>
        </p:spPr>
        <p:txBody>
          <a:bodyPr wrap="square" lIns="68580" tIns="34290" rIns="68580" bIns="34290" rtlCol="0">
            <a:spAutoFit/>
          </a:bodyPr>
          <a:lstStyle/>
          <a:p>
            <a:pPr lvl="0">
              <a:lnSpc>
                <a:spcPct val="120000"/>
              </a:lnSpc>
            </a:pPr>
            <a:r>
              <a:rPr lang="en-US" altLang="zh-CN" sz="2400" dirty="0">
                <a:latin typeface="黑体" panose="02010609060101010101" pitchFamily="49" charset="-122"/>
                <a:ea typeface="黑体" panose="02010609060101010101" pitchFamily="49" charset="-122"/>
              </a:rPr>
              <a:t>   </a:t>
            </a:r>
            <a:r>
              <a:rPr lang="zh-CN" altLang="zh-CN" sz="2400" dirty="0">
                <a:latin typeface="黑体" panose="02010609060101010101" pitchFamily="49" charset="-122"/>
                <a:ea typeface="黑体" panose="02010609060101010101" pitchFamily="49" charset="-122"/>
              </a:rPr>
              <a:t>（美国）在中国所追求的长远目标是推动建立一个稳定、统一的亲美政府，而短期目标首先是“阻止共产党完全控制中国”。</a:t>
            </a:r>
            <a:endParaRPr lang="zh-CN" altLang="zh-CN" sz="2400" dirty="0">
              <a:latin typeface="黑体" panose="02010609060101010101" pitchFamily="49" charset="-122"/>
              <a:ea typeface="黑体" panose="02010609060101010101" pitchFamily="49" charset="-122"/>
            </a:endParaRPr>
          </a:p>
          <a:p>
            <a:pPr lvl="0">
              <a:lnSpc>
                <a:spcPct val="120000"/>
              </a:lnSpc>
            </a:pPr>
            <a:r>
              <a:rPr lang="zh-CN" altLang="zh-CN" sz="2400" dirty="0">
                <a:latin typeface="黑体" panose="02010609060101010101" pitchFamily="49" charset="-122"/>
                <a:ea typeface="黑体" panose="02010609060101010101" pitchFamily="49" charset="-122"/>
              </a:rPr>
              <a:t> </a:t>
            </a:r>
            <a:r>
              <a:rPr lang="en-US" altLang="zh-CN" sz="2400" dirty="0">
                <a:latin typeface="黑体" panose="02010609060101010101" pitchFamily="49" charset="-122"/>
                <a:ea typeface="黑体" panose="02010609060101010101" pitchFamily="49" charset="-122"/>
              </a:rPr>
              <a:t>               </a:t>
            </a:r>
            <a:r>
              <a:rPr lang="zh-CN" altLang="zh-CN" sz="2400" dirty="0" smtClean="0">
                <a:latin typeface="黑体" panose="02010609060101010101" pitchFamily="49" charset="-122"/>
                <a:ea typeface="黑体" panose="02010609060101010101" pitchFamily="49" charset="-122"/>
              </a:rPr>
              <a:t>——</a:t>
            </a:r>
            <a:r>
              <a:rPr lang="zh-CN" altLang="zh-CN" sz="2400" dirty="0">
                <a:latin typeface="黑体" panose="02010609060101010101" pitchFamily="49" charset="-122"/>
                <a:ea typeface="黑体" panose="02010609060101010101" pitchFamily="49" charset="-122"/>
              </a:rPr>
              <a:t>—《美国外交文集》</a:t>
            </a:r>
            <a:endParaRPr lang="zh-CN" altLang="zh-CN" sz="2400" dirty="0">
              <a:latin typeface="黑体" panose="02010609060101010101" pitchFamily="49" charset="-122"/>
              <a:ea typeface="黑体" panose="02010609060101010101" pitchFamily="49" charset="-122"/>
            </a:endParaRPr>
          </a:p>
        </p:txBody>
      </p:sp>
      <p:sp>
        <p:nvSpPr>
          <p:cNvPr id="4" name="TextBox 3"/>
          <p:cNvSpPr txBox="1"/>
          <p:nvPr/>
        </p:nvSpPr>
        <p:spPr>
          <a:xfrm>
            <a:off x="3030428" y="3357349"/>
            <a:ext cx="3915122" cy="438582"/>
          </a:xfrm>
          <a:prstGeom prst="rect">
            <a:avLst/>
          </a:prstGeom>
          <a:noFill/>
        </p:spPr>
        <p:txBody>
          <a:bodyPr wrap="square" lIns="68580" tIns="34290" rIns="68580" bIns="34290" rtlCol="0">
            <a:spAutoFit/>
          </a:bodyPr>
          <a:lstStyle/>
          <a:p>
            <a:r>
              <a:rPr lang="zh-CN" altLang="en-US" sz="2400" b="1" dirty="0">
                <a:solidFill>
                  <a:srgbClr val="0070C0"/>
                </a:solidFill>
                <a:latin typeface="黑体" panose="02010609060101010101" pitchFamily="49" charset="-122"/>
                <a:ea typeface="黑体" panose="02010609060101010101" pitchFamily="49" charset="-122"/>
              </a:rPr>
              <a:t>美国的对华政策是</a:t>
            </a:r>
            <a:r>
              <a:rPr lang="zh-CN" altLang="en-US" sz="2400" b="1" dirty="0" smtClean="0">
                <a:solidFill>
                  <a:srgbClr val="0070C0"/>
                </a:solidFill>
                <a:latin typeface="黑体" panose="02010609060101010101" pitchFamily="49" charset="-122"/>
                <a:ea typeface="黑体" panose="02010609060101010101" pitchFamily="49" charset="-122"/>
              </a:rPr>
              <a:t>什么</a:t>
            </a:r>
            <a:r>
              <a:rPr lang="zh-CN" altLang="en-US" sz="2400" b="1" dirty="0">
                <a:solidFill>
                  <a:srgbClr val="0070C0"/>
                </a:solidFill>
                <a:latin typeface="黑体" panose="02010609060101010101" pitchFamily="49" charset="-122"/>
                <a:ea typeface="黑体" panose="02010609060101010101" pitchFamily="49" charset="-122"/>
              </a:rPr>
              <a:t>？</a:t>
            </a:r>
            <a:endParaRPr lang="zh-CN" altLang="en-US" sz="2400" b="1" dirty="0">
              <a:solidFill>
                <a:srgbClr val="0070C0"/>
              </a:solidFill>
              <a:latin typeface="黑体" panose="02010609060101010101" pitchFamily="49" charset="-122"/>
              <a:ea typeface="黑体" panose="02010609060101010101" pitchFamily="49" charset="-122"/>
            </a:endParaRPr>
          </a:p>
        </p:txBody>
      </p:sp>
      <p:pic>
        <p:nvPicPr>
          <p:cNvPr id="5" name="图片 150533"/>
          <p:cNvPicPr/>
          <p:nvPr/>
        </p:nvPicPr>
        <p:blipFill>
          <a:blip r:embed="rId1" cstate="print"/>
          <a:stretch>
            <a:fillRect/>
          </a:stretch>
        </p:blipFill>
        <p:spPr>
          <a:xfrm>
            <a:off x="498423" y="1128727"/>
            <a:ext cx="2169319" cy="3078956"/>
          </a:xfrm>
          <a:prstGeom prst="rect">
            <a:avLst/>
          </a:prstGeom>
          <a:noFill/>
          <a:ln>
            <a:solidFill>
              <a:schemeClr val="tx1"/>
            </a:solidFill>
            <a:miter lim="800000"/>
            <a:headEnd/>
            <a:tailEnd/>
          </a:ln>
        </p:spPr>
      </p:pic>
    </p:spTree>
    <p:custDataLst>
      <p:tags r:id="rId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hidden="1"/>
          <p:cNvPicPr>
            <a:picLocks noChangeAspect="1"/>
          </p:cNvPicPr>
          <p:nvPr>
            <p:custDataLst>
              <p:tags r:id="rId1"/>
            </p:custDataLst>
          </p:nvPr>
        </p:nvPicPr>
        <p:blipFill>
          <a:blip r:embed="rId2" cstate="print"/>
          <a:srcRect l="4521" t="3710" r="4877" b="4097"/>
          <a:stretch>
            <a:fillRect/>
          </a:stretch>
        </p:blipFill>
        <p:spPr>
          <a:xfrm>
            <a:off x="1084521" y="1594884"/>
            <a:ext cx="2256472" cy="2942561"/>
          </a:xfrm>
          <a:prstGeom prst="rect">
            <a:avLst/>
          </a:prstGeom>
          <a:solidFill>
            <a:srgbClr val="FFFFFF">
              <a:shade val="85000"/>
            </a:srgbClr>
          </a:solidFill>
          <a:ln w="88900" cap="sq">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679" name="标题 1"/>
          <p:cNvSpPr txBox="1"/>
          <p:nvPr>
            <p:custDataLst>
              <p:tags r:id="rId3"/>
            </p:custDataLst>
          </p:nvPr>
        </p:nvSpPr>
        <p:spPr>
          <a:xfrm>
            <a:off x="0" y="179785"/>
            <a:ext cx="1771650" cy="515540"/>
          </a:xfrm>
          <a:prstGeom prst="rect">
            <a:avLst/>
          </a:prstGeom>
          <a:solidFill>
            <a:srgbClr val="015668"/>
          </a:solidFill>
          <a:ln w="9525">
            <a:noFill/>
          </a:ln>
        </p:spPr>
        <p:txBody>
          <a:bodyPr lIns="68580" tIns="34290" rIns="68580" bIns="34290"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indent="0" algn="ctr" eaLnBrk="1" hangingPunct="1">
              <a:spcBef>
                <a:spcPct val="0"/>
              </a:spcBef>
              <a:buNone/>
            </a:pPr>
            <a:r>
              <a:rPr lang="zh-CN" altLang="en-US" sz="2700" b="1" dirty="0">
                <a:solidFill>
                  <a:schemeClr val="bg1"/>
                </a:solidFill>
                <a:latin typeface="隶书" panose="02010509060101010101" pitchFamily="49" charset="-122"/>
                <a:ea typeface="隶书" panose="02010509060101010101" pitchFamily="49" charset="-122"/>
              </a:rPr>
              <a:t>合作探究</a:t>
            </a:r>
            <a:endParaRPr lang="zh-CN" altLang="en-US" sz="2700" b="1" dirty="0">
              <a:solidFill>
                <a:schemeClr val="bg1"/>
              </a:solidFill>
              <a:latin typeface="隶书" panose="02010509060101010101" pitchFamily="49" charset="-122"/>
              <a:ea typeface="隶书" panose="02010509060101010101" pitchFamily="49" charset="-122"/>
            </a:endParaRPr>
          </a:p>
        </p:txBody>
      </p:sp>
      <p:pic>
        <p:nvPicPr>
          <p:cNvPr id="28680" name="图片 9"/>
          <p:cNvPicPr>
            <a:picLocks noChangeAspect="1"/>
          </p:cNvPicPr>
          <p:nvPr>
            <p:custDataLst>
              <p:tags r:id="rId4"/>
            </p:custDataLst>
          </p:nvPr>
        </p:nvPicPr>
        <p:blipFill>
          <a:blip r:embed="rId5" cstate="print"/>
          <a:stretch>
            <a:fillRect/>
          </a:stretch>
        </p:blipFill>
        <p:spPr>
          <a:xfrm>
            <a:off x="1895475" y="0"/>
            <a:ext cx="1131094" cy="1129904"/>
          </a:xfrm>
          <a:prstGeom prst="rect">
            <a:avLst/>
          </a:prstGeom>
          <a:noFill/>
          <a:ln w="9525">
            <a:noFill/>
          </a:ln>
        </p:spPr>
      </p:pic>
      <p:sp>
        <p:nvSpPr>
          <p:cNvPr id="28682" name="Freeform 188"/>
          <p:cNvSpPr>
            <a:spLocks noEditPoints="1"/>
          </p:cNvSpPr>
          <p:nvPr>
            <p:custDataLst>
              <p:tags r:id="rId6"/>
            </p:custDataLst>
          </p:nvPr>
        </p:nvSpPr>
        <p:spPr>
          <a:xfrm rot="5400000" flipV="1">
            <a:off x="5663804" y="-1678232"/>
            <a:ext cx="34528" cy="5762625"/>
          </a:xfrm>
          <a:custGeom>
            <a:avLst/>
            <a:gdLst/>
            <a:ahLst/>
            <a:cxnLst>
              <a:cxn ang="0">
                <a:pos x="17067" y="4795536"/>
              </a:cxn>
              <a:cxn ang="0">
                <a:pos x="21925" y="3727101"/>
              </a:cxn>
              <a:cxn ang="0">
                <a:pos x="22548" y="3242577"/>
              </a:cxn>
              <a:cxn ang="0">
                <a:pos x="19932" y="1751737"/>
              </a:cxn>
              <a:cxn ang="0">
                <a:pos x="16818" y="5994420"/>
              </a:cxn>
              <a:cxn ang="0">
                <a:pos x="17191" y="5404296"/>
              </a:cxn>
              <a:cxn ang="0">
                <a:pos x="17440" y="4994315"/>
              </a:cxn>
              <a:cxn ang="0">
                <a:pos x="18686" y="4807960"/>
              </a:cxn>
              <a:cxn ang="0">
                <a:pos x="20181" y="6025479"/>
              </a:cxn>
              <a:cxn ang="0">
                <a:pos x="17067" y="5130975"/>
              </a:cxn>
              <a:cxn ang="0">
                <a:pos x="24168" y="4907349"/>
              </a:cxn>
              <a:cxn ang="0">
                <a:pos x="22922" y="3522110"/>
              </a:cxn>
              <a:cxn ang="0">
                <a:pos x="18188" y="7311329"/>
              </a:cxn>
              <a:cxn ang="0">
                <a:pos x="14700" y="6621815"/>
              </a:cxn>
              <a:cxn ang="0">
                <a:pos x="16195" y="4441462"/>
              </a:cxn>
              <a:cxn ang="0">
                <a:pos x="22050" y="3696041"/>
              </a:cxn>
              <a:cxn ang="0">
                <a:pos x="20555" y="2888503"/>
              </a:cxn>
              <a:cxn ang="0">
                <a:pos x="22423" y="4646452"/>
              </a:cxn>
              <a:cxn ang="0">
                <a:pos x="23545" y="5453990"/>
              </a:cxn>
              <a:cxn ang="0">
                <a:pos x="23669" y="6603180"/>
              </a:cxn>
              <a:cxn ang="0">
                <a:pos x="24292" y="6025479"/>
              </a:cxn>
              <a:cxn ang="0">
                <a:pos x="24417" y="5267635"/>
              </a:cxn>
              <a:cxn ang="0">
                <a:pos x="24168" y="7124974"/>
              </a:cxn>
              <a:cxn ang="0">
                <a:pos x="21925" y="4627817"/>
              </a:cxn>
              <a:cxn ang="0">
                <a:pos x="23296" y="5627922"/>
              </a:cxn>
              <a:cxn ang="0">
                <a:pos x="23296" y="5690040"/>
              </a:cxn>
              <a:cxn ang="0">
                <a:pos x="23420" y="5503685"/>
              </a:cxn>
              <a:cxn ang="0">
                <a:pos x="23171" y="5224153"/>
              </a:cxn>
              <a:cxn ang="0">
                <a:pos x="23171" y="5261424"/>
              </a:cxn>
              <a:cxn ang="0">
                <a:pos x="5730" y="223626"/>
              </a:cxn>
              <a:cxn ang="0">
                <a:pos x="8097" y="68330"/>
              </a:cxn>
              <a:cxn ang="0">
                <a:pos x="10963" y="764056"/>
              </a:cxn>
              <a:cxn ang="0">
                <a:pos x="12084" y="1192672"/>
              </a:cxn>
              <a:cxn ang="0">
                <a:pos x="14451" y="3223942"/>
              </a:cxn>
              <a:cxn ang="0">
                <a:pos x="16070" y="5460202"/>
              </a:cxn>
              <a:cxn ang="0">
                <a:pos x="15821" y="6994525"/>
              </a:cxn>
              <a:cxn ang="0">
                <a:pos x="14202" y="7006949"/>
              </a:cxn>
              <a:cxn ang="0">
                <a:pos x="14949" y="6118657"/>
              </a:cxn>
              <a:cxn ang="0">
                <a:pos x="13080" y="7174669"/>
              </a:cxn>
              <a:cxn ang="0">
                <a:pos x="5606" y="7280270"/>
              </a:cxn>
              <a:cxn ang="0">
                <a:pos x="2242" y="6242893"/>
              </a:cxn>
              <a:cxn ang="0">
                <a:pos x="997" y="3602864"/>
              </a:cxn>
              <a:cxn ang="0">
                <a:pos x="747" y="1118130"/>
              </a:cxn>
              <a:cxn ang="0">
                <a:pos x="16070" y="5429143"/>
              </a:cxn>
              <a:cxn ang="0">
                <a:pos x="14575" y="6634239"/>
              </a:cxn>
              <a:cxn ang="0">
                <a:pos x="19932" y="5056433"/>
              </a:cxn>
              <a:cxn ang="0">
                <a:pos x="23918" y="4758265"/>
              </a:cxn>
              <a:cxn ang="0">
                <a:pos x="23918" y="4752053"/>
              </a:cxn>
              <a:cxn ang="0">
                <a:pos x="22548" y="4528427"/>
              </a:cxn>
              <a:cxn ang="0">
                <a:pos x="17939" y="4584334"/>
              </a:cxn>
              <a:cxn ang="0">
                <a:pos x="23420" y="4242683"/>
              </a:cxn>
              <a:cxn ang="0">
                <a:pos x="23420" y="4118446"/>
              </a:cxn>
              <a:cxn ang="0">
                <a:pos x="21178" y="3553169"/>
              </a:cxn>
              <a:cxn ang="0">
                <a:pos x="21676" y="3689830"/>
              </a:cxn>
              <a:cxn ang="0">
                <a:pos x="22174" y="3764372"/>
              </a:cxn>
              <a:cxn ang="0">
                <a:pos x="15696" y="3671194"/>
              </a:cxn>
              <a:cxn ang="0">
                <a:pos x="21178" y="3205306"/>
              </a:cxn>
              <a:cxn ang="0">
                <a:pos x="21427" y="2975469"/>
              </a:cxn>
              <a:cxn ang="0">
                <a:pos x="20679" y="2956833"/>
              </a:cxn>
              <a:cxn ang="0">
                <a:pos x="22299" y="2838808"/>
              </a:cxn>
              <a:cxn ang="0">
                <a:pos x="20057" y="2403980"/>
              </a:cxn>
              <a:cxn ang="0">
                <a:pos x="13205" y="1807644"/>
              </a:cxn>
              <a:cxn ang="0">
                <a:pos x="21178" y="3323331"/>
              </a:cxn>
            </a:cxnLst>
            <a:rect l="l" t="t" r="r" b="b"/>
            <a:pathLst>
              <a:path w="367" h="1237">
                <a:moveTo>
                  <a:pt x="127" y="1235"/>
                </a:moveTo>
                <a:cubicBezTo>
                  <a:pt x="128" y="1234"/>
                  <a:pt x="129" y="1233"/>
                  <a:pt x="130" y="1233"/>
                </a:cubicBezTo>
                <a:cubicBezTo>
                  <a:pt x="131" y="1235"/>
                  <a:pt x="131" y="1236"/>
                  <a:pt x="129" y="1237"/>
                </a:cubicBezTo>
                <a:cubicBezTo>
                  <a:pt x="128" y="1237"/>
                  <a:pt x="127" y="1236"/>
                  <a:pt x="127" y="1235"/>
                </a:cubicBezTo>
                <a:close/>
                <a:moveTo>
                  <a:pt x="114" y="1175"/>
                </a:moveTo>
                <a:cubicBezTo>
                  <a:pt x="114" y="1174"/>
                  <a:pt x="114" y="1173"/>
                  <a:pt x="114" y="1174"/>
                </a:cubicBezTo>
                <a:cubicBezTo>
                  <a:pt x="114" y="1174"/>
                  <a:pt x="114" y="1175"/>
                  <a:pt x="114" y="1175"/>
                </a:cubicBezTo>
                <a:close/>
                <a:moveTo>
                  <a:pt x="171" y="1112"/>
                </a:moveTo>
                <a:cubicBezTo>
                  <a:pt x="173" y="1112"/>
                  <a:pt x="174" y="1110"/>
                  <a:pt x="173" y="1108"/>
                </a:cubicBezTo>
                <a:cubicBezTo>
                  <a:pt x="172" y="1109"/>
                  <a:pt x="171" y="1108"/>
                  <a:pt x="170" y="1109"/>
                </a:cubicBezTo>
                <a:cubicBezTo>
                  <a:pt x="169" y="1110"/>
                  <a:pt x="169" y="1112"/>
                  <a:pt x="171" y="1112"/>
                </a:cubicBezTo>
                <a:close/>
                <a:moveTo>
                  <a:pt x="192" y="1070"/>
                </a:moveTo>
                <a:cubicBezTo>
                  <a:pt x="192" y="1070"/>
                  <a:pt x="191" y="1069"/>
                  <a:pt x="191" y="1070"/>
                </a:cubicBezTo>
                <a:cubicBezTo>
                  <a:pt x="191" y="1070"/>
                  <a:pt x="191" y="1071"/>
                  <a:pt x="192" y="1070"/>
                </a:cubicBezTo>
                <a:close/>
                <a:moveTo>
                  <a:pt x="252" y="996"/>
                </a:moveTo>
                <a:cubicBezTo>
                  <a:pt x="252" y="995"/>
                  <a:pt x="252" y="995"/>
                  <a:pt x="251" y="995"/>
                </a:cubicBezTo>
                <a:cubicBezTo>
                  <a:pt x="251" y="995"/>
                  <a:pt x="251" y="996"/>
                  <a:pt x="252" y="996"/>
                </a:cubicBezTo>
                <a:close/>
                <a:moveTo>
                  <a:pt x="251" y="994"/>
                </a:moveTo>
                <a:cubicBezTo>
                  <a:pt x="252" y="994"/>
                  <a:pt x="252" y="993"/>
                  <a:pt x="251" y="993"/>
                </a:cubicBezTo>
                <a:cubicBezTo>
                  <a:pt x="252" y="994"/>
                  <a:pt x="251" y="994"/>
                  <a:pt x="251" y="994"/>
                </a:cubicBezTo>
                <a:close/>
                <a:moveTo>
                  <a:pt x="253" y="992"/>
                </a:moveTo>
                <a:cubicBezTo>
                  <a:pt x="253" y="992"/>
                  <a:pt x="253" y="991"/>
                  <a:pt x="253" y="991"/>
                </a:cubicBezTo>
                <a:cubicBezTo>
                  <a:pt x="253" y="991"/>
                  <a:pt x="252" y="991"/>
                  <a:pt x="252" y="991"/>
                </a:cubicBezTo>
                <a:cubicBezTo>
                  <a:pt x="252" y="991"/>
                  <a:pt x="252" y="992"/>
                  <a:pt x="253" y="992"/>
                </a:cubicBezTo>
                <a:close/>
                <a:moveTo>
                  <a:pt x="118" y="1056"/>
                </a:moveTo>
                <a:cubicBezTo>
                  <a:pt x="118" y="1056"/>
                  <a:pt x="118" y="1055"/>
                  <a:pt x="118" y="1055"/>
                </a:cubicBezTo>
                <a:cubicBezTo>
                  <a:pt x="117" y="1055"/>
                  <a:pt x="117" y="1056"/>
                  <a:pt x="118" y="1056"/>
                </a:cubicBezTo>
                <a:close/>
                <a:moveTo>
                  <a:pt x="118" y="1051"/>
                </a:moveTo>
                <a:cubicBezTo>
                  <a:pt x="117" y="1051"/>
                  <a:pt x="117" y="1052"/>
                  <a:pt x="118" y="1052"/>
                </a:cubicBezTo>
                <a:cubicBezTo>
                  <a:pt x="117" y="1052"/>
                  <a:pt x="119" y="1051"/>
                  <a:pt x="118" y="1051"/>
                </a:cubicBezTo>
                <a:close/>
                <a:moveTo>
                  <a:pt x="162" y="920"/>
                </a:moveTo>
                <a:cubicBezTo>
                  <a:pt x="162" y="920"/>
                  <a:pt x="162" y="919"/>
                  <a:pt x="162" y="919"/>
                </a:cubicBezTo>
                <a:cubicBezTo>
                  <a:pt x="162" y="920"/>
                  <a:pt x="162" y="920"/>
                  <a:pt x="162" y="920"/>
                </a:cubicBezTo>
                <a:close/>
                <a:moveTo>
                  <a:pt x="186" y="882"/>
                </a:moveTo>
                <a:cubicBezTo>
                  <a:pt x="187" y="881"/>
                  <a:pt x="187" y="881"/>
                  <a:pt x="186" y="880"/>
                </a:cubicBezTo>
                <a:cubicBezTo>
                  <a:pt x="186" y="881"/>
                  <a:pt x="186" y="881"/>
                  <a:pt x="186" y="882"/>
                </a:cubicBezTo>
                <a:close/>
                <a:moveTo>
                  <a:pt x="194" y="805"/>
                </a:moveTo>
                <a:cubicBezTo>
                  <a:pt x="194" y="805"/>
                  <a:pt x="194" y="805"/>
                  <a:pt x="193" y="804"/>
                </a:cubicBezTo>
                <a:cubicBezTo>
                  <a:pt x="193" y="805"/>
                  <a:pt x="193" y="805"/>
                  <a:pt x="193" y="805"/>
                </a:cubicBezTo>
                <a:cubicBezTo>
                  <a:pt x="193" y="805"/>
                  <a:pt x="193" y="805"/>
                  <a:pt x="194" y="805"/>
                </a:cubicBezTo>
                <a:close/>
                <a:moveTo>
                  <a:pt x="194" y="802"/>
                </a:moveTo>
                <a:cubicBezTo>
                  <a:pt x="193" y="802"/>
                  <a:pt x="193" y="801"/>
                  <a:pt x="193" y="801"/>
                </a:cubicBezTo>
                <a:cubicBezTo>
                  <a:pt x="193" y="801"/>
                  <a:pt x="193" y="802"/>
                  <a:pt x="194" y="802"/>
                </a:cubicBezTo>
                <a:close/>
                <a:moveTo>
                  <a:pt x="155" y="769"/>
                </a:moveTo>
                <a:cubicBezTo>
                  <a:pt x="154" y="769"/>
                  <a:pt x="154" y="770"/>
                  <a:pt x="155" y="770"/>
                </a:cubicBezTo>
                <a:cubicBezTo>
                  <a:pt x="154" y="769"/>
                  <a:pt x="155" y="769"/>
                  <a:pt x="155" y="769"/>
                </a:cubicBezTo>
                <a:close/>
                <a:moveTo>
                  <a:pt x="137" y="772"/>
                </a:moveTo>
                <a:cubicBezTo>
                  <a:pt x="138" y="771"/>
                  <a:pt x="137" y="771"/>
                  <a:pt x="137" y="771"/>
                </a:cubicBezTo>
                <a:cubicBezTo>
                  <a:pt x="136" y="771"/>
                  <a:pt x="136" y="771"/>
                  <a:pt x="137" y="772"/>
                </a:cubicBezTo>
                <a:close/>
                <a:moveTo>
                  <a:pt x="137" y="752"/>
                </a:moveTo>
                <a:cubicBezTo>
                  <a:pt x="137" y="751"/>
                  <a:pt x="137" y="751"/>
                  <a:pt x="137" y="751"/>
                </a:cubicBezTo>
                <a:cubicBezTo>
                  <a:pt x="137" y="751"/>
                  <a:pt x="137" y="752"/>
                  <a:pt x="137" y="752"/>
                </a:cubicBezTo>
                <a:close/>
                <a:moveTo>
                  <a:pt x="180" y="707"/>
                </a:moveTo>
                <a:cubicBezTo>
                  <a:pt x="180" y="708"/>
                  <a:pt x="180" y="708"/>
                  <a:pt x="181" y="707"/>
                </a:cubicBezTo>
                <a:cubicBezTo>
                  <a:pt x="180" y="706"/>
                  <a:pt x="180" y="707"/>
                  <a:pt x="180" y="707"/>
                </a:cubicBezTo>
                <a:close/>
                <a:moveTo>
                  <a:pt x="147" y="737"/>
                </a:moveTo>
                <a:cubicBezTo>
                  <a:pt x="147" y="737"/>
                  <a:pt x="147" y="736"/>
                  <a:pt x="147" y="736"/>
                </a:cubicBezTo>
                <a:cubicBezTo>
                  <a:pt x="147" y="736"/>
                  <a:pt x="147" y="736"/>
                  <a:pt x="147" y="736"/>
                </a:cubicBezTo>
                <a:cubicBezTo>
                  <a:pt x="147" y="736"/>
                  <a:pt x="147" y="737"/>
                  <a:pt x="147" y="737"/>
                </a:cubicBezTo>
                <a:close/>
                <a:moveTo>
                  <a:pt x="140" y="740"/>
                </a:moveTo>
                <a:cubicBezTo>
                  <a:pt x="140" y="740"/>
                  <a:pt x="140" y="742"/>
                  <a:pt x="141" y="741"/>
                </a:cubicBezTo>
                <a:cubicBezTo>
                  <a:pt x="140" y="740"/>
                  <a:pt x="141" y="740"/>
                  <a:pt x="140" y="740"/>
                </a:cubicBezTo>
                <a:close/>
                <a:moveTo>
                  <a:pt x="139" y="723"/>
                </a:moveTo>
                <a:cubicBezTo>
                  <a:pt x="139" y="724"/>
                  <a:pt x="139" y="724"/>
                  <a:pt x="139" y="724"/>
                </a:cubicBezTo>
                <a:cubicBezTo>
                  <a:pt x="139" y="724"/>
                  <a:pt x="139" y="725"/>
                  <a:pt x="139" y="725"/>
                </a:cubicBezTo>
                <a:cubicBezTo>
                  <a:pt x="139" y="724"/>
                  <a:pt x="139" y="723"/>
                  <a:pt x="139" y="723"/>
                </a:cubicBezTo>
                <a:close/>
                <a:moveTo>
                  <a:pt x="181" y="680"/>
                </a:moveTo>
                <a:cubicBezTo>
                  <a:pt x="180" y="679"/>
                  <a:pt x="180" y="679"/>
                  <a:pt x="180" y="679"/>
                </a:cubicBezTo>
                <a:cubicBezTo>
                  <a:pt x="180" y="679"/>
                  <a:pt x="181" y="678"/>
                  <a:pt x="181" y="678"/>
                </a:cubicBezTo>
                <a:cubicBezTo>
                  <a:pt x="180" y="679"/>
                  <a:pt x="180" y="679"/>
                  <a:pt x="180" y="679"/>
                </a:cubicBezTo>
                <a:cubicBezTo>
                  <a:pt x="180" y="679"/>
                  <a:pt x="180" y="680"/>
                  <a:pt x="181" y="680"/>
                </a:cubicBezTo>
                <a:close/>
                <a:moveTo>
                  <a:pt x="139" y="715"/>
                </a:moveTo>
                <a:cubicBezTo>
                  <a:pt x="138" y="716"/>
                  <a:pt x="138" y="716"/>
                  <a:pt x="138" y="717"/>
                </a:cubicBezTo>
                <a:cubicBezTo>
                  <a:pt x="139" y="716"/>
                  <a:pt x="139" y="716"/>
                  <a:pt x="139" y="715"/>
                </a:cubicBezTo>
                <a:close/>
                <a:moveTo>
                  <a:pt x="138" y="706"/>
                </a:moveTo>
                <a:cubicBezTo>
                  <a:pt x="137" y="706"/>
                  <a:pt x="137" y="708"/>
                  <a:pt x="138" y="707"/>
                </a:cubicBezTo>
                <a:cubicBezTo>
                  <a:pt x="138" y="707"/>
                  <a:pt x="138" y="707"/>
                  <a:pt x="138" y="706"/>
                </a:cubicBezTo>
                <a:close/>
                <a:moveTo>
                  <a:pt x="186" y="639"/>
                </a:moveTo>
                <a:cubicBezTo>
                  <a:pt x="187" y="640"/>
                  <a:pt x="187" y="639"/>
                  <a:pt x="187" y="640"/>
                </a:cubicBezTo>
                <a:cubicBezTo>
                  <a:pt x="187" y="640"/>
                  <a:pt x="188" y="640"/>
                  <a:pt x="188" y="640"/>
                </a:cubicBezTo>
                <a:cubicBezTo>
                  <a:pt x="187" y="639"/>
                  <a:pt x="187" y="638"/>
                  <a:pt x="187" y="638"/>
                </a:cubicBezTo>
                <a:cubicBezTo>
                  <a:pt x="187" y="639"/>
                  <a:pt x="186" y="639"/>
                  <a:pt x="186" y="639"/>
                </a:cubicBezTo>
                <a:close/>
                <a:moveTo>
                  <a:pt x="176" y="643"/>
                </a:moveTo>
                <a:cubicBezTo>
                  <a:pt x="175" y="643"/>
                  <a:pt x="176" y="644"/>
                  <a:pt x="175" y="644"/>
                </a:cubicBezTo>
                <a:cubicBezTo>
                  <a:pt x="176" y="644"/>
                  <a:pt x="176" y="643"/>
                  <a:pt x="176" y="643"/>
                </a:cubicBezTo>
                <a:close/>
                <a:moveTo>
                  <a:pt x="186" y="621"/>
                </a:moveTo>
                <a:cubicBezTo>
                  <a:pt x="186" y="621"/>
                  <a:pt x="186" y="621"/>
                  <a:pt x="186" y="621"/>
                </a:cubicBezTo>
                <a:cubicBezTo>
                  <a:pt x="186" y="621"/>
                  <a:pt x="187" y="620"/>
                  <a:pt x="186" y="620"/>
                </a:cubicBezTo>
                <a:cubicBezTo>
                  <a:pt x="186" y="620"/>
                  <a:pt x="185" y="621"/>
                  <a:pt x="186" y="621"/>
                </a:cubicBezTo>
                <a:cubicBezTo>
                  <a:pt x="186" y="622"/>
                  <a:pt x="186" y="621"/>
                  <a:pt x="186" y="621"/>
                </a:cubicBezTo>
                <a:close/>
                <a:moveTo>
                  <a:pt x="185" y="599"/>
                </a:moveTo>
                <a:cubicBezTo>
                  <a:pt x="185" y="599"/>
                  <a:pt x="184" y="600"/>
                  <a:pt x="185" y="600"/>
                </a:cubicBezTo>
                <a:cubicBezTo>
                  <a:pt x="186" y="600"/>
                  <a:pt x="185" y="599"/>
                  <a:pt x="185" y="598"/>
                </a:cubicBezTo>
                <a:cubicBezTo>
                  <a:pt x="185" y="598"/>
                  <a:pt x="184" y="598"/>
                  <a:pt x="185" y="599"/>
                </a:cubicBezTo>
                <a:close/>
                <a:moveTo>
                  <a:pt x="128" y="650"/>
                </a:moveTo>
                <a:cubicBezTo>
                  <a:pt x="129" y="649"/>
                  <a:pt x="129" y="648"/>
                  <a:pt x="128" y="647"/>
                </a:cubicBezTo>
                <a:cubicBezTo>
                  <a:pt x="127" y="648"/>
                  <a:pt x="128" y="649"/>
                  <a:pt x="128" y="650"/>
                </a:cubicBezTo>
                <a:close/>
                <a:moveTo>
                  <a:pt x="176" y="600"/>
                </a:moveTo>
                <a:cubicBezTo>
                  <a:pt x="177" y="600"/>
                  <a:pt x="177" y="598"/>
                  <a:pt x="176" y="599"/>
                </a:cubicBezTo>
                <a:cubicBezTo>
                  <a:pt x="177" y="599"/>
                  <a:pt x="176" y="599"/>
                  <a:pt x="176" y="600"/>
                </a:cubicBezTo>
                <a:close/>
                <a:moveTo>
                  <a:pt x="128" y="641"/>
                </a:moveTo>
                <a:cubicBezTo>
                  <a:pt x="128" y="642"/>
                  <a:pt x="128" y="642"/>
                  <a:pt x="128" y="642"/>
                </a:cubicBezTo>
                <a:cubicBezTo>
                  <a:pt x="128" y="642"/>
                  <a:pt x="128" y="642"/>
                  <a:pt x="128" y="641"/>
                </a:cubicBezTo>
                <a:cubicBezTo>
                  <a:pt x="128" y="641"/>
                  <a:pt x="128" y="641"/>
                  <a:pt x="128" y="641"/>
                </a:cubicBezTo>
                <a:cubicBezTo>
                  <a:pt x="128" y="641"/>
                  <a:pt x="128" y="641"/>
                  <a:pt x="128" y="641"/>
                </a:cubicBezTo>
                <a:close/>
                <a:moveTo>
                  <a:pt x="127" y="620"/>
                </a:moveTo>
                <a:cubicBezTo>
                  <a:pt x="127" y="620"/>
                  <a:pt x="127" y="621"/>
                  <a:pt x="127" y="621"/>
                </a:cubicBezTo>
                <a:cubicBezTo>
                  <a:pt x="127" y="620"/>
                  <a:pt x="127" y="620"/>
                  <a:pt x="127" y="620"/>
                </a:cubicBezTo>
                <a:close/>
                <a:moveTo>
                  <a:pt x="183" y="563"/>
                </a:moveTo>
                <a:cubicBezTo>
                  <a:pt x="183" y="563"/>
                  <a:pt x="183" y="563"/>
                  <a:pt x="183" y="563"/>
                </a:cubicBezTo>
                <a:cubicBezTo>
                  <a:pt x="183" y="563"/>
                  <a:pt x="183" y="564"/>
                  <a:pt x="183" y="563"/>
                </a:cubicBezTo>
                <a:close/>
                <a:moveTo>
                  <a:pt x="183" y="549"/>
                </a:moveTo>
                <a:cubicBezTo>
                  <a:pt x="183" y="549"/>
                  <a:pt x="183" y="548"/>
                  <a:pt x="183" y="548"/>
                </a:cubicBezTo>
                <a:cubicBezTo>
                  <a:pt x="183" y="549"/>
                  <a:pt x="182" y="549"/>
                  <a:pt x="182" y="549"/>
                </a:cubicBezTo>
                <a:cubicBezTo>
                  <a:pt x="182" y="549"/>
                  <a:pt x="183" y="549"/>
                  <a:pt x="183" y="549"/>
                </a:cubicBezTo>
                <a:close/>
                <a:moveTo>
                  <a:pt x="181" y="520"/>
                </a:moveTo>
                <a:cubicBezTo>
                  <a:pt x="181" y="521"/>
                  <a:pt x="181" y="522"/>
                  <a:pt x="181" y="522"/>
                </a:cubicBezTo>
                <a:cubicBezTo>
                  <a:pt x="180" y="522"/>
                  <a:pt x="180" y="523"/>
                  <a:pt x="180" y="523"/>
                </a:cubicBezTo>
                <a:cubicBezTo>
                  <a:pt x="181" y="526"/>
                  <a:pt x="179" y="528"/>
                  <a:pt x="182" y="530"/>
                </a:cubicBezTo>
                <a:cubicBezTo>
                  <a:pt x="181" y="531"/>
                  <a:pt x="181" y="533"/>
                  <a:pt x="181" y="534"/>
                </a:cubicBezTo>
                <a:cubicBezTo>
                  <a:pt x="181" y="534"/>
                  <a:pt x="181" y="535"/>
                  <a:pt x="181" y="535"/>
                </a:cubicBezTo>
                <a:cubicBezTo>
                  <a:pt x="181" y="535"/>
                  <a:pt x="181" y="536"/>
                  <a:pt x="181" y="536"/>
                </a:cubicBezTo>
                <a:cubicBezTo>
                  <a:pt x="181" y="537"/>
                  <a:pt x="182" y="537"/>
                  <a:pt x="181" y="537"/>
                </a:cubicBezTo>
                <a:cubicBezTo>
                  <a:pt x="182" y="539"/>
                  <a:pt x="179" y="541"/>
                  <a:pt x="182" y="543"/>
                </a:cubicBezTo>
                <a:cubicBezTo>
                  <a:pt x="182" y="543"/>
                  <a:pt x="182" y="543"/>
                  <a:pt x="182" y="543"/>
                </a:cubicBezTo>
                <a:cubicBezTo>
                  <a:pt x="182" y="544"/>
                  <a:pt x="182" y="544"/>
                  <a:pt x="182" y="544"/>
                </a:cubicBezTo>
                <a:cubicBezTo>
                  <a:pt x="181" y="544"/>
                  <a:pt x="181" y="544"/>
                  <a:pt x="181" y="544"/>
                </a:cubicBezTo>
                <a:cubicBezTo>
                  <a:pt x="182" y="544"/>
                  <a:pt x="181" y="545"/>
                  <a:pt x="182" y="545"/>
                </a:cubicBezTo>
                <a:cubicBezTo>
                  <a:pt x="182" y="545"/>
                  <a:pt x="182" y="545"/>
                  <a:pt x="182" y="545"/>
                </a:cubicBezTo>
                <a:cubicBezTo>
                  <a:pt x="182" y="545"/>
                  <a:pt x="182" y="546"/>
                  <a:pt x="182" y="546"/>
                </a:cubicBezTo>
                <a:cubicBezTo>
                  <a:pt x="182" y="546"/>
                  <a:pt x="181" y="547"/>
                  <a:pt x="182" y="547"/>
                </a:cubicBezTo>
                <a:cubicBezTo>
                  <a:pt x="182" y="547"/>
                  <a:pt x="182" y="548"/>
                  <a:pt x="182" y="548"/>
                </a:cubicBezTo>
                <a:cubicBezTo>
                  <a:pt x="182" y="547"/>
                  <a:pt x="182" y="547"/>
                  <a:pt x="182" y="547"/>
                </a:cubicBezTo>
                <a:cubicBezTo>
                  <a:pt x="182" y="547"/>
                  <a:pt x="182" y="546"/>
                  <a:pt x="182" y="546"/>
                </a:cubicBezTo>
                <a:cubicBezTo>
                  <a:pt x="182" y="546"/>
                  <a:pt x="182" y="546"/>
                  <a:pt x="182" y="546"/>
                </a:cubicBezTo>
                <a:cubicBezTo>
                  <a:pt x="183" y="545"/>
                  <a:pt x="183" y="544"/>
                  <a:pt x="183" y="544"/>
                </a:cubicBezTo>
                <a:cubicBezTo>
                  <a:pt x="183" y="544"/>
                  <a:pt x="183" y="544"/>
                  <a:pt x="183" y="544"/>
                </a:cubicBezTo>
                <a:cubicBezTo>
                  <a:pt x="183" y="543"/>
                  <a:pt x="183" y="543"/>
                  <a:pt x="183" y="542"/>
                </a:cubicBezTo>
                <a:cubicBezTo>
                  <a:pt x="183" y="542"/>
                  <a:pt x="183" y="542"/>
                  <a:pt x="183" y="542"/>
                </a:cubicBezTo>
                <a:cubicBezTo>
                  <a:pt x="183" y="542"/>
                  <a:pt x="183" y="541"/>
                  <a:pt x="183" y="540"/>
                </a:cubicBezTo>
                <a:cubicBezTo>
                  <a:pt x="183" y="539"/>
                  <a:pt x="183" y="539"/>
                  <a:pt x="183" y="538"/>
                </a:cubicBezTo>
                <a:cubicBezTo>
                  <a:pt x="183" y="538"/>
                  <a:pt x="183" y="538"/>
                  <a:pt x="183" y="537"/>
                </a:cubicBezTo>
                <a:cubicBezTo>
                  <a:pt x="183" y="536"/>
                  <a:pt x="182" y="534"/>
                  <a:pt x="183" y="534"/>
                </a:cubicBezTo>
                <a:cubicBezTo>
                  <a:pt x="182" y="534"/>
                  <a:pt x="183" y="534"/>
                  <a:pt x="182" y="533"/>
                </a:cubicBezTo>
                <a:cubicBezTo>
                  <a:pt x="183" y="530"/>
                  <a:pt x="181" y="526"/>
                  <a:pt x="182" y="523"/>
                </a:cubicBezTo>
                <a:cubicBezTo>
                  <a:pt x="182" y="523"/>
                  <a:pt x="182" y="523"/>
                  <a:pt x="182" y="522"/>
                </a:cubicBezTo>
                <a:cubicBezTo>
                  <a:pt x="181" y="522"/>
                  <a:pt x="181" y="522"/>
                  <a:pt x="181" y="522"/>
                </a:cubicBezTo>
                <a:cubicBezTo>
                  <a:pt x="182" y="522"/>
                  <a:pt x="182" y="521"/>
                  <a:pt x="181" y="520"/>
                </a:cubicBezTo>
                <a:cubicBezTo>
                  <a:pt x="181" y="520"/>
                  <a:pt x="181" y="520"/>
                  <a:pt x="181" y="519"/>
                </a:cubicBezTo>
                <a:cubicBezTo>
                  <a:pt x="181" y="519"/>
                  <a:pt x="181" y="519"/>
                  <a:pt x="181" y="519"/>
                </a:cubicBezTo>
                <a:cubicBezTo>
                  <a:pt x="182" y="519"/>
                  <a:pt x="181" y="518"/>
                  <a:pt x="181" y="517"/>
                </a:cubicBezTo>
                <a:cubicBezTo>
                  <a:pt x="180" y="518"/>
                  <a:pt x="180" y="519"/>
                  <a:pt x="180" y="520"/>
                </a:cubicBezTo>
                <a:cubicBezTo>
                  <a:pt x="181" y="520"/>
                  <a:pt x="181" y="520"/>
                  <a:pt x="181" y="520"/>
                </a:cubicBezTo>
                <a:close/>
                <a:moveTo>
                  <a:pt x="183" y="547"/>
                </a:moveTo>
                <a:cubicBezTo>
                  <a:pt x="183" y="547"/>
                  <a:pt x="183" y="546"/>
                  <a:pt x="183" y="546"/>
                </a:cubicBezTo>
                <a:cubicBezTo>
                  <a:pt x="183" y="546"/>
                  <a:pt x="183" y="546"/>
                  <a:pt x="182" y="547"/>
                </a:cubicBezTo>
                <a:cubicBezTo>
                  <a:pt x="183" y="547"/>
                  <a:pt x="183" y="547"/>
                  <a:pt x="183" y="547"/>
                </a:cubicBezTo>
                <a:close/>
                <a:moveTo>
                  <a:pt x="174" y="537"/>
                </a:moveTo>
                <a:cubicBezTo>
                  <a:pt x="174" y="537"/>
                  <a:pt x="175" y="536"/>
                  <a:pt x="174" y="536"/>
                </a:cubicBezTo>
                <a:cubicBezTo>
                  <a:pt x="173" y="536"/>
                  <a:pt x="174" y="538"/>
                  <a:pt x="174" y="537"/>
                </a:cubicBezTo>
                <a:close/>
                <a:moveTo>
                  <a:pt x="174" y="534"/>
                </a:moveTo>
                <a:cubicBezTo>
                  <a:pt x="174" y="534"/>
                  <a:pt x="174" y="535"/>
                  <a:pt x="174" y="535"/>
                </a:cubicBezTo>
                <a:cubicBezTo>
                  <a:pt x="174" y="535"/>
                  <a:pt x="175" y="534"/>
                  <a:pt x="174" y="534"/>
                </a:cubicBezTo>
                <a:close/>
                <a:moveTo>
                  <a:pt x="179" y="474"/>
                </a:moveTo>
                <a:cubicBezTo>
                  <a:pt x="180" y="474"/>
                  <a:pt x="180" y="473"/>
                  <a:pt x="180" y="472"/>
                </a:cubicBezTo>
                <a:cubicBezTo>
                  <a:pt x="180" y="473"/>
                  <a:pt x="179" y="473"/>
                  <a:pt x="179" y="473"/>
                </a:cubicBezTo>
                <a:cubicBezTo>
                  <a:pt x="180" y="473"/>
                  <a:pt x="179" y="474"/>
                  <a:pt x="179" y="474"/>
                </a:cubicBezTo>
                <a:close/>
                <a:moveTo>
                  <a:pt x="166" y="486"/>
                </a:moveTo>
                <a:cubicBezTo>
                  <a:pt x="166" y="486"/>
                  <a:pt x="166" y="486"/>
                  <a:pt x="166" y="487"/>
                </a:cubicBezTo>
                <a:cubicBezTo>
                  <a:pt x="166" y="486"/>
                  <a:pt x="166" y="485"/>
                  <a:pt x="166" y="486"/>
                </a:cubicBezTo>
                <a:close/>
                <a:moveTo>
                  <a:pt x="172" y="473"/>
                </a:moveTo>
                <a:cubicBezTo>
                  <a:pt x="172" y="473"/>
                  <a:pt x="172" y="473"/>
                  <a:pt x="172" y="473"/>
                </a:cubicBezTo>
                <a:cubicBezTo>
                  <a:pt x="172" y="471"/>
                  <a:pt x="171" y="474"/>
                  <a:pt x="172" y="473"/>
                </a:cubicBezTo>
                <a:close/>
                <a:moveTo>
                  <a:pt x="366" y="291"/>
                </a:moveTo>
                <a:cubicBezTo>
                  <a:pt x="366" y="291"/>
                  <a:pt x="366" y="291"/>
                  <a:pt x="365" y="292"/>
                </a:cubicBezTo>
                <a:cubicBezTo>
                  <a:pt x="366" y="293"/>
                  <a:pt x="367" y="292"/>
                  <a:pt x="366" y="291"/>
                </a:cubicBezTo>
                <a:close/>
                <a:moveTo>
                  <a:pt x="168" y="401"/>
                </a:moveTo>
                <a:cubicBezTo>
                  <a:pt x="169" y="401"/>
                  <a:pt x="168" y="400"/>
                  <a:pt x="168" y="400"/>
                </a:cubicBezTo>
                <a:cubicBezTo>
                  <a:pt x="168" y="400"/>
                  <a:pt x="168" y="401"/>
                  <a:pt x="168" y="401"/>
                </a:cubicBezTo>
                <a:close/>
                <a:moveTo>
                  <a:pt x="161" y="359"/>
                </a:moveTo>
                <a:cubicBezTo>
                  <a:pt x="161" y="359"/>
                  <a:pt x="161" y="359"/>
                  <a:pt x="161" y="358"/>
                </a:cubicBezTo>
                <a:cubicBezTo>
                  <a:pt x="161" y="358"/>
                  <a:pt x="161" y="360"/>
                  <a:pt x="161" y="359"/>
                </a:cubicBezTo>
                <a:close/>
                <a:moveTo>
                  <a:pt x="161" y="342"/>
                </a:moveTo>
                <a:cubicBezTo>
                  <a:pt x="161" y="342"/>
                  <a:pt x="161" y="341"/>
                  <a:pt x="161" y="341"/>
                </a:cubicBezTo>
                <a:cubicBezTo>
                  <a:pt x="161" y="341"/>
                  <a:pt x="161" y="341"/>
                  <a:pt x="161" y="341"/>
                </a:cubicBezTo>
                <a:cubicBezTo>
                  <a:pt x="160" y="341"/>
                  <a:pt x="160" y="341"/>
                  <a:pt x="160" y="341"/>
                </a:cubicBezTo>
                <a:cubicBezTo>
                  <a:pt x="160" y="341"/>
                  <a:pt x="160" y="341"/>
                  <a:pt x="161" y="342"/>
                </a:cubicBezTo>
                <a:close/>
                <a:moveTo>
                  <a:pt x="161" y="322"/>
                </a:moveTo>
                <a:cubicBezTo>
                  <a:pt x="160" y="321"/>
                  <a:pt x="161" y="320"/>
                  <a:pt x="160" y="320"/>
                </a:cubicBezTo>
                <a:cubicBezTo>
                  <a:pt x="160" y="321"/>
                  <a:pt x="160" y="322"/>
                  <a:pt x="161" y="322"/>
                </a:cubicBezTo>
                <a:close/>
                <a:moveTo>
                  <a:pt x="160" y="310"/>
                </a:moveTo>
                <a:cubicBezTo>
                  <a:pt x="161" y="310"/>
                  <a:pt x="161" y="309"/>
                  <a:pt x="160" y="309"/>
                </a:cubicBezTo>
                <a:cubicBezTo>
                  <a:pt x="159" y="309"/>
                  <a:pt x="160" y="310"/>
                  <a:pt x="160" y="310"/>
                </a:cubicBezTo>
                <a:close/>
                <a:moveTo>
                  <a:pt x="160" y="282"/>
                </a:moveTo>
                <a:cubicBezTo>
                  <a:pt x="160" y="281"/>
                  <a:pt x="160" y="281"/>
                  <a:pt x="159" y="281"/>
                </a:cubicBezTo>
                <a:cubicBezTo>
                  <a:pt x="159" y="281"/>
                  <a:pt x="159" y="282"/>
                  <a:pt x="160" y="282"/>
                </a:cubicBezTo>
                <a:close/>
                <a:moveTo>
                  <a:pt x="106" y="296"/>
                </a:moveTo>
                <a:cubicBezTo>
                  <a:pt x="106" y="296"/>
                  <a:pt x="106" y="296"/>
                  <a:pt x="106" y="295"/>
                </a:cubicBezTo>
                <a:cubicBezTo>
                  <a:pt x="105" y="296"/>
                  <a:pt x="105" y="297"/>
                  <a:pt x="106" y="296"/>
                </a:cubicBezTo>
                <a:close/>
                <a:moveTo>
                  <a:pt x="106" y="232"/>
                </a:moveTo>
                <a:cubicBezTo>
                  <a:pt x="106" y="231"/>
                  <a:pt x="106" y="231"/>
                  <a:pt x="106" y="230"/>
                </a:cubicBezTo>
                <a:cubicBezTo>
                  <a:pt x="105" y="231"/>
                  <a:pt x="105" y="232"/>
                  <a:pt x="106" y="232"/>
                </a:cubicBezTo>
                <a:close/>
                <a:moveTo>
                  <a:pt x="163" y="134"/>
                </a:moveTo>
                <a:cubicBezTo>
                  <a:pt x="163" y="134"/>
                  <a:pt x="163" y="133"/>
                  <a:pt x="163" y="133"/>
                </a:cubicBezTo>
                <a:cubicBezTo>
                  <a:pt x="162" y="133"/>
                  <a:pt x="162" y="134"/>
                  <a:pt x="163" y="134"/>
                </a:cubicBezTo>
                <a:close/>
                <a:moveTo>
                  <a:pt x="163" y="116"/>
                </a:moveTo>
                <a:cubicBezTo>
                  <a:pt x="164" y="116"/>
                  <a:pt x="164" y="115"/>
                  <a:pt x="163" y="115"/>
                </a:cubicBezTo>
                <a:cubicBezTo>
                  <a:pt x="163" y="115"/>
                  <a:pt x="163" y="116"/>
                  <a:pt x="163" y="116"/>
                </a:cubicBezTo>
                <a:close/>
                <a:moveTo>
                  <a:pt x="147" y="1150"/>
                </a:moveTo>
                <a:cubicBezTo>
                  <a:pt x="147" y="1151"/>
                  <a:pt x="147" y="1152"/>
                  <a:pt x="147" y="1153"/>
                </a:cubicBezTo>
                <a:cubicBezTo>
                  <a:pt x="146" y="1152"/>
                  <a:pt x="146" y="1152"/>
                  <a:pt x="145" y="1152"/>
                </a:cubicBezTo>
                <a:cubicBezTo>
                  <a:pt x="141" y="1154"/>
                  <a:pt x="137" y="1151"/>
                  <a:pt x="133" y="1150"/>
                </a:cubicBezTo>
                <a:cubicBezTo>
                  <a:pt x="132" y="1151"/>
                  <a:pt x="133" y="1152"/>
                  <a:pt x="134" y="1152"/>
                </a:cubicBezTo>
                <a:cubicBezTo>
                  <a:pt x="132" y="1155"/>
                  <a:pt x="134" y="1160"/>
                  <a:pt x="129" y="1160"/>
                </a:cubicBezTo>
                <a:cubicBezTo>
                  <a:pt x="129" y="1158"/>
                  <a:pt x="129" y="1157"/>
                  <a:pt x="128" y="1155"/>
                </a:cubicBezTo>
                <a:cubicBezTo>
                  <a:pt x="128" y="1155"/>
                  <a:pt x="129" y="1154"/>
                  <a:pt x="129" y="1154"/>
                </a:cubicBezTo>
                <a:cubicBezTo>
                  <a:pt x="128" y="1153"/>
                  <a:pt x="128" y="1152"/>
                  <a:pt x="128" y="1151"/>
                </a:cubicBezTo>
                <a:cubicBezTo>
                  <a:pt x="128" y="1149"/>
                  <a:pt x="128" y="1148"/>
                  <a:pt x="128" y="1146"/>
                </a:cubicBezTo>
                <a:cubicBezTo>
                  <a:pt x="128" y="1145"/>
                  <a:pt x="128" y="1144"/>
                  <a:pt x="128" y="1142"/>
                </a:cubicBezTo>
                <a:cubicBezTo>
                  <a:pt x="128" y="1141"/>
                  <a:pt x="129" y="1139"/>
                  <a:pt x="129" y="1137"/>
                </a:cubicBezTo>
                <a:cubicBezTo>
                  <a:pt x="129" y="1136"/>
                  <a:pt x="128" y="1134"/>
                  <a:pt x="128" y="1133"/>
                </a:cubicBezTo>
                <a:cubicBezTo>
                  <a:pt x="128" y="1131"/>
                  <a:pt x="129" y="1129"/>
                  <a:pt x="129" y="1127"/>
                </a:cubicBezTo>
                <a:cubicBezTo>
                  <a:pt x="129" y="1121"/>
                  <a:pt x="130" y="1115"/>
                  <a:pt x="130" y="1110"/>
                </a:cubicBezTo>
                <a:cubicBezTo>
                  <a:pt x="130" y="1109"/>
                  <a:pt x="130" y="1109"/>
                  <a:pt x="130" y="1108"/>
                </a:cubicBezTo>
                <a:cubicBezTo>
                  <a:pt x="131" y="1105"/>
                  <a:pt x="129" y="1103"/>
                  <a:pt x="131" y="1100"/>
                </a:cubicBezTo>
                <a:cubicBezTo>
                  <a:pt x="130" y="1097"/>
                  <a:pt x="131" y="1093"/>
                  <a:pt x="131" y="1090"/>
                </a:cubicBezTo>
                <a:cubicBezTo>
                  <a:pt x="131" y="1088"/>
                  <a:pt x="131" y="1086"/>
                  <a:pt x="131" y="1084"/>
                </a:cubicBezTo>
                <a:cubicBezTo>
                  <a:pt x="132" y="1079"/>
                  <a:pt x="132" y="1075"/>
                  <a:pt x="132" y="1071"/>
                </a:cubicBezTo>
                <a:cubicBezTo>
                  <a:pt x="133" y="1070"/>
                  <a:pt x="132" y="1069"/>
                  <a:pt x="132" y="1068"/>
                </a:cubicBezTo>
                <a:cubicBezTo>
                  <a:pt x="132" y="1065"/>
                  <a:pt x="133" y="1063"/>
                  <a:pt x="133" y="1061"/>
                </a:cubicBezTo>
                <a:cubicBezTo>
                  <a:pt x="133" y="1060"/>
                  <a:pt x="132" y="1060"/>
                  <a:pt x="132" y="1059"/>
                </a:cubicBezTo>
                <a:cubicBezTo>
                  <a:pt x="132" y="1058"/>
                  <a:pt x="133" y="1056"/>
                  <a:pt x="133" y="1055"/>
                </a:cubicBezTo>
                <a:cubicBezTo>
                  <a:pt x="133" y="1051"/>
                  <a:pt x="132" y="1047"/>
                  <a:pt x="133" y="1043"/>
                </a:cubicBezTo>
                <a:cubicBezTo>
                  <a:pt x="133" y="1041"/>
                  <a:pt x="132" y="1040"/>
                  <a:pt x="133" y="1038"/>
                </a:cubicBezTo>
                <a:cubicBezTo>
                  <a:pt x="132" y="1036"/>
                  <a:pt x="133" y="1033"/>
                  <a:pt x="133" y="1031"/>
                </a:cubicBezTo>
                <a:cubicBezTo>
                  <a:pt x="133" y="1031"/>
                  <a:pt x="133" y="1031"/>
                  <a:pt x="133" y="1030"/>
                </a:cubicBezTo>
                <a:cubicBezTo>
                  <a:pt x="133" y="1027"/>
                  <a:pt x="134" y="1025"/>
                  <a:pt x="133" y="1022"/>
                </a:cubicBezTo>
                <a:cubicBezTo>
                  <a:pt x="133" y="1022"/>
                  <a:pt x="134" y="1021"/>
                  <a:pt x="134" y="1021"/>
                </a:cubicBezTo>
                <a:cubicBezTo>
                  <a:pt x="134" y="1020"/>
                  <a:pt x="134" y="1018"/>
                  <a:pt x="134" y="1018"/>
                </a:cubicBezTo>
                <a:cubicBezTo>
                  <a:pt x="134" y="1016"/>
                  <a:pt x="133" y="1012"/>
                  <a:pt x="134" y="1009"/>
                </a:cubicBezTo>
                <a:cubicBezTo>
                  <a:pt x="134" y="1006"/>
                  <a:pt x="134" y="1003"/>
                  <a:pt x="135" y="1000"/>
                </a:cubicBezTo>
                <a:cubicBezTo>
                  <a:pt x="134" y="999"/>
                  <a:pt x="135" y="999"/>
                  <a:pt x="134" y="998"/>
                </a:cubicBezTo>
                <a:cubicBezTo>
                  <a:pt x="135" y="991"/>
                  <a:pt x="134" y="984"/>
                  <a:pt x="135" y="977"/>
                </a:cubicBezTo>
                <a:cubicBezTo>
                  <a:pt x="133" y="973"/>
                  <a:pt x="135" y="970"/>
                  <a:pt x="134" y="967"/>
                </a:cubicBezTo>
                <a:cubicBezTo>
                  <a:pt x="134" y="966"/>
                  <a:pt x="134" y="966"/>
                  <a:pt x="135" y="965"/>
                </a:cubicBezTo>
                <a:cubicBezTo>
                  <a:pt x="134" y="955"/>
                  <a:pt x="135" y="945"/>
                  <a:pt x="135" y="935"/>
                </a:cubicBezTo>
                <a:cubicBezTo>
                  <a:pt x="135" y="928"/>
                  <a:pt x="135" y="921"/>
                  <a:pt x="135" y="913"/>
                </a:cubicBezTo>
                <a:cubicBezTo>
                  <a:pt x="135" y="908"/>
                  <a:pt x="135" y="904"/>
                  <a:pt x="136" y="899"/>
                </a:cubicBezTo>
                <a:cubicBezTo>
                  <a:pt x="135" y="897"/>
                  <a:pt x="135" y="894"/>
                  <a:pt x="135" y="891"/>
                </a:cubicBezTo>
                <a:cubicBezTo>
                  <a:pt x="135" y="888"/>
                  <a:pt x="135" y="885"/>
                  <a:pt x="135" y="883"/>
                </a:cubicBezTo>
                <a:cubicBezTo>
                  <a:pt x="135" y="883"/>
                  <a:pt x="135" y="883"/>
                  <a:pt x="135" y="883"/>
                </a:cubicBezTo>
                <a:cubicBezTo>
                  <a:pt x="136" y="873"/>
                  <a:pt x="135" y="864"/>
                  <a:pt x="135" y="854"/>
                </a:cubicBezTo>
                <a:cubicBezTo>
                  <a:pt x="135" y="846"/>
                  <a:pt x="135" y="838"/>
                  <a:pt x="135" y="830"/>
                </a:cubicBezTo>
                <a:cubicBezTo>
                  <a:pt x="135" y="830"/>
                  <a:pt x="135" y="829"/>
                  <a:pt x="135" y="829"/>
                </a:cubicBezTo>
                <a:cubicBezTo>
                  <a:pt x="134" y="828"/>
                  <a:pt x="134" y="827"/>
                  <a:pt x="134" y="826"/>
                </a:cubicBezTo>
                <a:cubicBezTo>
                  <a:pt x="134" y="825"/>
                  <a:pt x="135" y="825"/>
                  <a:pt x="135" y="825"/>
                </a:cubicBezTo>
                <a:cubicBezTo>
                  <a:pt x="135" y="824"/>
                  <a:pt x="134" y="824"/>
                  <a:pt x="134" y="824"/>
                </a:cubicBezTo>
                <a:cubicBezTo>
                  <a:pt x="134" y="821"/>
                  <a:pt x="134" y="817"/>
                  <a:pt x="134" y="814"/>
                </a:cubicBezTo>
                <a:cubicBezTo>
                  <a:pt x="134" y="814"/>
                  <a:pt x="134" y="814"/>
                  <a:pt x="134" y="814"/>
                </a:cubicBezTo>
                <a:cubicBezTo>
                  <a:pt x="134" y="805"/>
                  <a:pt x="133" y="796"/>
                  <a:pt x="133" y="787"/>
                </a:cubicBezTo>
                <a:cubicBezTo>
                  <a:pt x="132" y="770"/>
                  <a:pt x="132" y="753"/>
                  <a:pt x="130" y="735"/>
                </a:cubicBezTo>
                <a:cubicBezTo>
                  <a:pt x="130" y="735"/>
                  <a:pt x="130" y="735"/>
                  <a:pt x="131" y="735"/>
                </a:cubicBezTo>
                <a:cubicBezTo>
                  <a:pt x="131" y="735"/>
                  <a:pt x="131" y="735"/>
                  <a:pt x="131" y="735"/>
                </a:cubicBezTo>
                <a:cubicBezTo>
                  <a:pt x="131" y="735"/>
                  <a:pt x="131" y="735"/>
                  <a:pt x="131" y="735"/>
                </a:cubicBezTo>
                <a:cubicBezTo>
                  <a:pt x="132" y="753"/>
                  <a:pt x="133" y="770"/>
                  <a:pt x="134" y="787"/>
                </a:cubicBezTo>
                <a:cubicBezTo>
                  <a:pt x="134" y="796"/>
                  <a:pt x="135" y="805"/>
                  <a:pt x="135" y="814"/>
                </a:cubicBezTo>
                <a:cubicBezTo>
                  <a:pt x="135" y="814"/>
                  <a:pt x="136" y="816"/>
                  <a:pt x="136" y="817"/>
                </a:cubicBezTo>
                <a:cubicBezTo>
                  <a:pt x="136" y="818"/>
                  <a:pt x="136" y="820"/>
                  <a:pt x="136" y="821"/>
                </a:cubicBezTo>
                <a:cubicBezTo>
                  <a:pt x="136" y="823"/>
                  <a:pt x="135" y="825"/>
                  <a:pt x="136" y="826"/>
                </a:cubicBezTo>
                <a:cubicBezTo>
                  <a:pt x="136" y="826"/>
                  <a:pt x="136" y="826"/>
                  <a:pt x="136" y="826"/>
                </a:cubicBezTo>
                <a:cubicBezTo>
                  <a:pt x="136" y="826"/>
                  <a:pt x="136" y="826"/>
                  <a:pt x="136" y="826"/>
                </a:cubicBezTo>
                <a:cubicBezTo>
                  <a:pt x="136" y="827"/>
                  <a:pt x="136" y="828"/>
                  <a:pt x="136" y="830"/>
                </a:cubicBezTo>
                <a:cubicBezTo>
                  <a:pt x="136" y="830"/>
                  <a:pt x="136" y="830"/>
                  <a:pt x="136" y="830"/>
                </a:cubicBezTo>
                <a:cubicBezTo>
                  <a:pt x="136" y="838"/>
                  <a:pt x="136" y="846"/>
                  <a:pt x="136" y="854"/>
                </a:cubicBezTo>
                <a:cubicBezTo>
                  <a:pt x="136" y="864"/>
                  <a:pt x="137" y="873"/>
                  <a:pt x="136" y="883"/>
                </a:cubicBezTo>
                <a:cubicBezTo>
                  <a:pt x="136" y="883"/>
                  <a:pt x="136" y="883"/>
                  <a:pt x="136" y="883"/>
                </a:cubicBezTo>
                <a:cubicBezTo>
                  <a:pt x="137" y="884"/>
                  <a:pt x="137" y="886"/>
                  <a:pt x="137" y="887"/>
                </a:cubicBezTo>
                <a:cubicBezTo>
                  <a:pt x="137" y="890"/>
                  <a:pt x="137" y="894"/>
                  <a:pt x="137" y="896"/>
                </a:cubicBezTo>
                <a:cubicBezTo>
                  <a:pt x="137" y="897"/>
                  <a:pt x="138" y="898"/>
                  <a:pt x="138" y="897"/>
                </a:cubicBezTo>
                <a:cubicBezTo>
                  <a:pt x="138" y="895"/>
                  <a:pt x="137" y="893"/>
                  <a:pt x="138" y="891"/>
                </a:cubicBezTo>
                <a:cubicBezTo>
                  <a:pt x="138" y="891"/>
                  <a:pt x="138" y="891"/>
                  <a:pt x="138" y="891"/>
                </a:cubicBezTo>
                <a:cubicBezTo>
                  <a:pt x="138" y="889"/>
                  <a:pt x="137" y="887"/>
                  <a:pt x="139" y="886"/>
                </a:cubicBezTo>
                <a:cubicBezTo>
                  <a:pt x="139" y="885"/>
                  <a:pt x="138" y="885"/>
                  <a:pt x="138" y="884"/>
                </a:cubicBezTo>
                <a:cubicBezTo>
                  <a:pt x="140" y="882"/>
                  <a:pt x="138" y="879"/>
                  <a:pt x="139" y="876"/>
                </a:cubicBezTo>
                <a:cubicBezTo>
                  <a:pt x="138" y="875"/>
                  <a:pt x="139" y="873"/>
                  <a:pt x="138" y="872"/>
                </a:cubicBezTo>
                <a:cubicBezTo>
                  <a:pt x="138" y="873"/>
                  <a:pt x="138" y="873"/>
                  <a:pt x="138" y="873"/>
                </a:cubicBezTo>
                <a:cubicBezTo>
                  <a:pt x="138" y="873"/>
                  <a:pt x="139" y="873"/>
                  <a:pt x="138" y="874"/>
                </a:cubicBezTo>
                <a:cubicBezTo>
                  <a:pt x="138" y="874"/>
                  <a:pt x="138" y="874"/>
                  <a:pt x="138" y="874"/>
                </a:cubicBezTo>
                <a:cubicBezTo>
                  <a:pt x="138" y="874"/>
                  <a:pt x="138" y="874"/>
                  <a:pt x="138" y="873"/>
                </a:cubicBezTo>
                <a:cubicBezTo>
                  <a:pt x="138" y="873"/>
                  <a:pt x="138" y="873"/>
                  <a:pt x="138" y="873"/>
                </a:cubicBezTo>
                <a:cubicBezTo>
                  <a:pt x="138" y="873"/>
                  <a:pt x="138" y="872"/>
                  <a:pt x="138" y="872"/>
                </a:cubicBezTo>
                <a:cubicBezTo>
                  <a:pt x="138" y="872"/>
                  <a:pt x="138" y="872"/>
                  <a:pt x="138" y="872"/>
                </a:cubicBezTo>
                <a:cubicBezTo>
                  <a:pt x="137" y="872"/>
                  <a:pt x="139" y="872"/>
                  <a:pt x="139" y="871"/>
                </a:cubicBezTo>
                <a:cubicBezTo>
                  <a:pt x="138" y="871"/>
                  <a:pt x="138" y="870"/>
                  <a:pt x="138" y="870"/>
                </a:cubicBezTo>
                <a:cubicBezTo>
                  <a:pt x="139" y="870"/>
                  <a:pt x="138" y="869"/>
                  <a:pt x="139" y="868"/>
                </a:cubicBezTo>
                <a:cubicBezTo>
                  <a:pt x="139" y="868"/>
                  <a:pt x="139" y="867"/>
                  <a:pt x="138" y="867"/>
                </a:cubicBezTo>
                <a:cubicBezTo>
                  <a:pt x="140" y="865"/>
                  <a:pt x="138" y="862"/>
                  <a:pt x="139" y="860"/>
                </a:cubicBezTo>
                <a:cubicBezTo>
                  <a:pt x="139" y="860"/>
                  <a:pt x="139" y="860"/>
                  <a:pt x="138" y="859"/>
                </a:cubicBezTo>
                <a:cubicBezTo>
                  <a:pt x="139" y="859"/>
                  <a:pt x="139" y="858"/>
                  <a:pt x="139" y="857"/>
                </a:cubicBezTo>
                <a:cubicBezTo>
                  <a:pt x="139" y="856"/>
                  <a:pt x="138" y="855"/>
                  <a:pt x="138" y="854"/>
                </a:cubicBezTo>
                <a:cubicBezTo>
                  <a:pt x="138" y="853"/>
                  <a:pt x="139" y="852"/>
                  <a:pt x="138" y="851"/>
                </a:cubicBezTo>
                <a:cubicBezTo>
                  <a:pt x="139" y="851"/>
                  <a:pt x="139" y="851"/>
                  <a:pt x="139" y="851"/>
                </a:cubicBezTo>
                <a:cubicBezTo>
                  <a:pt x="138" y="851"/>
                  <a:pt x="138" y="851"/>
                  <a:pt x="138" y="851"/>
                </a:cubicBezTo>
                <a:cubicBezTo>
                  <a:pt x="139" y="850"/>
                  <a:pt x="138" y="849"/>
                  <a:pt x="138" y="849"/>
                </a:cubicBezTo>
                <a:cubicBezTo>
                  <a:pt x="138" y="849"/>
                  <a:pt x="138" y="849"/>
                  <a:pt x="138" y="849"/>
                </a:cubicBezTo>
                <a:cubicBezTo>
                  <a:pt x="138" y="849"/>
                  <a:pt x="138" y="849"/>
                  <a:pt x="138" y="849"/>
                </a:cubicBezTo>
                <a:cubicBezTo>
                  <a:pt x="138" y="848"/>
                  <a:pt x="138" y="848"/>
                  <a:pt x="138" y="848"/>
                </a:cubicBezTo>
                <a:cubicBezTo>
                  <a:pt x="138" y="849"/>
                  <a:pt x="138" y="848"/>
                  <a:pt x="137" y="848"/>
                </a:cubicBezTo>
                <a:cubicBezTo>
                  <a:pt x="137" y="848"/>
                  <a:pt x="137" y="848"/>
                  <a:pt x="138" y="848"/>
                </a:cubicBezTo>
                <a:cubicBezTo>
                  <a:pt x="138" y="848"/>
                  <a:pt x="138" y="848"/>
                  <a:pt x="138" y="848"/>
                </a:cubicBezTo>
                <a:cubicBezTo>
                  <a:pt x="138" y="848"/>
                  <a:pt x="138" y="848"/>
                  <a:pt x="138" y="848"/>
                </a:cubicBezTo>
                <a:cubicBezTo>
                  <a:pt x="138" y="848"/>
                  <a:pt x="139" y="848"/>
                  <a:pt x="139" y="848"/>
                </a:cubicBezTo>
                <a:cubicBezTo>
                  <a:pt x="139" y="847"/>
                  <a:pt x="138" y="846"/>
                  <a:pt x="138" y="846"/>
                </a:cubicBezTo>
                <a:cubicBezTo>
                  <a:pt x="139" y="845"/>
                  <a:pt x="138" y="845"/>
                  <a:pt x="139" y="844"/>
                </a:cubicBezTo>
                <a:cubicBezTo>
                  <a:pt x="138" y="844"/>
                  <a:pt x="139" y="844"/>
                  <a:pt x="138" y="843"/>
                </a:cubicBezTo>
                <a:cubicBezTo>
                  <a:pt x="139" y="842"/>
                  <a:pt x="139" y="841"/>
                  <a:pt x="138" y="840"/>
                </a:cubicBezTo>
                <a:cubicBezTo>
                  <a:pt x="139" y="837"/>
                  <a:pt x="138" y="835"/>
                  <a:pt x="139" y="833"/>
                </a:cubicBezTo>
                <a:cubicBezTo>
                  <a:pt x="138" y="832"/>
                  <a:pt x="137" y="830"/>
                  <a:pt x="137" y="830"/>
                </a:cubicBezTo>
                <a:cubicBezTo>
                  <a:pt x="137" y="829"/>
                  <a:pt x="138" y="829"/>
                  <a:pt x="137" y="829"/>
                </a:cubicBezTo>
                <a:cubicBezTo>
                  <a:pt x="137" y="829"/>
                  <a:pt x="137" y="829"/>
                  <a:pt x="137" y="829"/>
                </a:cubicBezTo>
                <a:cubicBezTo>
                  <a:pt x="136" y="828"/>
                  <a:pt x="137" y="828"/>
                  <a:pt x="137" y="827"/>
                </a:cubicBezTo>
                <a:cubicBezTo>
                  <a:pt x="137" y="827"/>
                  <a:pt x="137" y="827"/>
                  <a:pt x="137" y="827"/>
                </a:cubicBezTo>
                <a:cubicBezTo>
                  <a:pt x="136" y="827"/>
                  <a:pt x="136" y="827"/>
                  <a:pt x="136" y="826"/>
                </a:cubicBezTo>
                <a:cubicBezTo>
                  <a:pt x="136" y="826"/>
                  <a:pt x="136" y="826"/>
                  <a:pt x="136" y="826"/>
                </a:cubicBezTo>
                <a:cubicBezTo>
                  <a:pt x="136" y="826"/>
                  <a:pt x="136" y="826"/>
                  <a:pt x="137" y="826"/>
                </a:cubicBezTo>
                <a:cubicBezTo>
                  <a:pt x="136" y="826"/>
                  <a:pt x="136" y="826"/>
                  <a:pt x="136" y="826"/>
                </a:cubicBezTo>
                <a:cubicBezTo>
                  <a:pt x="136" y="826"/>
                  <a:pt x="137" y="825"/>
                  <a:pt x="137" y="825"/>
                </a:cubicBezTo>
                <a:cubicBezTo>
                  <a:pt x="137" y="825"/>
                  <a:pt x="137" y="824"/>
                  <a:pt x="137" y="824"/>
                </a:cubicBezTo>
                <a:cubicBezTo>
                  <a:pt x="137" y="823"/>
                  <a:pt x="139" y="822"/>
                  <a:pt x="138" y="821"/>
                </a:cubicBezTo>
                <a:cubicBezTo>
                  <a:pt x="139" y="816"/>
                  <a:pt x="137" y="811"/>
                  <a:pt x="138" y="806"/>
                </a:cubicBezTo>
                <a:cubicBezTo>
                  <a:pt x="138" y="804"/>
                  <a:pt x="137" y="803"/>
                  <a:pt x="138" y="801"/>
                </a:cubicBezTo>
                <a:cubicBezTo>
                  <a:pt x="137" y="798"/>
                  <a:pt x="138" y="796"/>
                  <a:pt x="137" y="794"/>
                </a:cubicBezTo>
                <a:cubicBezTo>
                  <a:pt x="138" y="793"/>
                  <a:pt x="138" y="793"/>
                  <a:pt x="139" y="793"/>
                </a:cubicBezTo>
                <a:cubicBezTo>
                  <a:pt x="138" y="792"/>
                  <a:pt x="139" y="790"/>
                  <a:pt x="137" y="790"/>
                </a:cubicBezTo>
                <a:cubicBezTo>
                  <a:pt x="138" y="789"/>
                  <a:pt x="139" y="789"/>
                  <a:pt x="139" y="789"/>
                </a:cubicBezTo>
                <a:cubicBezTo>
                  <a:pt x="138" y="783"/>
                  <a:pt x="138" y="779"/>
                  <a:pt x="138" y="775"/>
                </a:cubicBezTo>
                <a:cubicBezTo>
                  <a:pt x="138" y="775"/>
                  <a:pt x="138" y="775"/>
                  <a:pt x="138" y="775"/>
                </a:cubicBezTo>
                <a:cubicBezTo>
                  <a:pt x="138" y="775"/>
                  <a:pt x="138" y="775"/>
                  <a:pt x="138" y="775"/>
                </a:cubicBezTo>
                <a:cubicBezTo>
                  <a:pt x="139" y="775"/>
                  <a:pt x="139" y="775"/>
                  <a:pt x="139" y="775"/>
                </a:cubicBezTo>
                <a:cubicBezTo>
                  <a:pt x="139" y="779"/>
                  <a:pt x="139" y="783"/>
                  <a:pt x="140" y="789"/>
                </a:cubicBezTo>
                <a:cubicBezTo>
                  <a:pt x="140" y="789"/>
                  <a:pt x="140" y="789"/>
                  <a:pt x="140" y="789"/>
                </a:cubicBezTo>
                <a:cubicBezTo>
                  <a:pt x="141" y="793"/>
                  <a:pt x="140" y="798"/>
                  <a:pt x="141" y="803"/>
                </a:cubicBezTo>
                <a:cubicBezTo>
                  <a:pt x="141" y="803"/>
                  <a:pt x="141" y="804"/>
                  <a:pt x="140" y="804"/>
                </a:cubicBezTo>
                <a:cubicBezTo>
                  <a:pt x="142" y="806"/>
                  <a:pt x="140" y="808"/>
                  <a:pt x="141" y="810"/>
                </a:cubicBezTo>
                <a:cubicBezTo>
                  <a:pt x="141" y="808"/>
                  <a:pt x="143" y="807"/>
                  <a:pt x="141" y="806"/>
                </a:cubicBezTo>
                <a:cubicBezTo>
                  <a:pt x="143" y="805"/>
                  <a:pt x="142" y="803"/>
                  <a:pt x="142" y="801"/>
                </a:cubicBezTo>
                <a:cubicBezTo>
                  <a:pt x="142" y="799"/>
                  <a:pt x="142" y="797"/>
                  <a:pt x="142" y="794"/>
                </a:cubicBezTo>
                <a:cubicBezTo>
                  <a:pt x="142" y="793"/>
                  <a:pt x="141" y="791"/>
                  <a:pt x="141" y="790"/>
                </a:cubicBezTo>
                <a:cubicBezTo>
                  <a:pt x="141" y="789"/>
                  <a:pt x="142" y="786"/>
                  <a:pt x="142" y="784"/>
                </a:cubicBezTo>
                <a:cubicBezTo>
                  <a:pt x="142" y="783"/>
                  <a:pt x="141" y="783"/>
                  <a:pt x="141" y="782"/>
                </a:cubicBezTo>
                <a:cubicBezTo>
                  <a:pt x="141" y="781"/>
                  <a:pt x="142" y="780"/>
                  <a:pt x="142" y="780"/>
                </a:cubicBezTo>
                <a:cubicBezTo>
                  <a:pt x="142" y="779"/>
                  <a:pt x="142" y="779"/>
                  <a:pt x="142" y="779"/>
                </a:cubicBezTo>
                <a:cubicBezTo>
                  <a:pt x="142" y="780"/>
                  <a:pt x="142" y="779"/>
                  <a:pt x="142" y="779"/>
                </a:cubicBezTo>
                <a:cubicBezTo>
                  <a:pt x="142" y="779"/>
                  <a:pt x="141" y="779"/>
                  <a:pt x="141" y="778"/>
                </a:cubicBezTo>
                <a:cubicBezTo>
                  <a:pt x="141" y="778"/>
                  <a:pt x="141" y="778"/>
                  <a:pt x="141" y="778"/>
                </a:cubicBezTo>
                <a:cubicBezTo>
                  <a:pt x="140" y="775"/>
                  <a:pt x="141" y="771"/>
                  <a:pt x="140" y="768"/>
                </a:cubicBezTo>
                <a:cubicBezTo>
                  <a:pt x="141" y="768"/>
                  <a:pt x="141" y="767"/>
                  <a:pt x="141" y="767"/>
                </a:cubicBezTo>
                <a:cubicBezTo>
                  <a:pt x="141" y="766"/>
                  <a:pt x="141" y="765"/>
                  <a:pt x="141" y="765"/>
                </a:cubicBezTo>
                <a:cubicBezTo>
                  <a:pt x="141" y="764"/>
                  <a:pt x="141" y="764"/>
                  <a:pt x="141" y="763"/>
                </a:cubicBezTo>
                <a:cubicBezTo>
                  <a:pt x="141" y="762"/>
                  <a:pt x="140" y="762"/>
                  <a:pt x="141" y="762"/>
                </a:cubicBezTo>
                <a:cubicBezTo>
                  <a:pt x="141" y="762"/>
                  <a:pt x="141" y="762"/>
                  <a:pt x="141" y="762"/>
                </a:cubicBezTo>
                <a:cubicBezTo>
                  <a:pt x="141" y="760"/>
                  <a:pt x="141" y="759"/>
                  <a:pt x="141" y="758"/>
                </a:cubicBezTo>
                <a:cubicBezTo>
                  <a:pt x="140" y="756"/>
                  <a:pt x="140" y="754"/>
                  <a:pt x="141" y="753"/>
                </a:cubicBezTo>
                <a:cubicBezTo>
                  <a:pt x="141" y="753"/>
                  <a:pt x="141" y="753"/>
                  <a:pt x="141" y="752"/>
                </a:cubicBezTo>
                <a:cubicBezTo>
                  <a:pt x="141" y="752"/>
                  <a:pt x="141" y="752"/>
                  <a:pt x="141" y="752"/>
                </a:cubicBezTo>
                <a:cubicBezTo>
                  <a:pt x="141" y="753"/>
                  <a:pt x="142" y="753"/>
                  <a:pt x="142" y="753"/>
                </a:cubicBezTo>
                <a:cubicBezTo>
                  <a:pt x="141" y="754"/>
                  <a:pt x="141" y="756"/>
                  <a:pt x="141" y="758"/>
                </a:cubicBezTo>
                <a:cubicBezTo>
                  <a:pt x="142" y="759"/>
                  <a:pt x="142" y="760"/>
                  <a:pt x="142" y="761"/>
                </a:cubicBezTo>
                <a:cubicBezTo>
                  <a:pt x="142" y="761"/>
                  <a:pt x="142" y="761"/>
                  <a:pt x="142" y="761"/>
                </a:cubicBezTo>
                <a:cubicBezTo>
                  <a:pt x="142" y="764"/>
                  <a:pt x="143" y="766"/>
                  <a:pt x="142" y="768"/>
                </a:cubicBezTo>
                <a:cubicBezTo>
                  <a:pt x="143" y="770"/>
                  <a:pt x="142" y="770"/>
                  <a:pt x="143" y="771"/>
                </a:cubicBezTo>
                <a:cubicBezTo>
                  <a:pt x="142" y="771"/>
                  <a:pt x="142" y="772"/>
                  <a:pt x="142" y="772"/>
                </a:cubicBezTo>
                <a:cubicBezTo>
                  <a:pt x="143" y="773"/>
                  <a:pt x="143" y="774"/>
                  <a:pt x="143" y="775"/>
                </a:cubicBezTo>
                <a:cubicBezTo>
                  <a:pt x="144" y="776"/>
                  <a:pt x="144" y="773"/>
                  <a:pt x="143" y="773"/>
                </a:cubicBezTo>
                <a:cubicBezTo>
                  <a:pt x="144" y="767"/>
                  <a:pt x="142" y="762"/>
                  <a:pt x="143" y="756"/>
                </a:cubicBezTo>
                <a:cubicBezTo>
                  <a:pt x="142" y="754"/>
                  <a:pt x="142" y="752"/>
                  <a:pt x="142" y="750"/>
                </a:cubicBezTo>
                <a:cubicBezTo>
                  <a:pt x="142" y="749"/>
                  <a:pt x="142" y="746"/>
                  <a:pt x="142" y="745"/>
                </a:cubicBezTo>
                <a:cubicBezTo>
                  <a:pt x="143" y="745"/>
                  <a:pt x="143" y="747"/>
                  <a:pt x="144" y="745"/>
                </a:cubicBezTo>
                <a:cubicBezTo>
                  <a:pt x="144" y="747"/>
                  <a:pt x="144" y="748"/>
                  <a:pt x="145" y="750"/>
                </a:cubicBezTo>
                <a:cubicBezTo>
                  <a:pt x="145" y="749"/>
                  <a:pt x="144" y="748"/>
                  <a:pt x="145" y="747"/>
                </a:cubicBezTo>
                <a:cubicBezTo>
                  <a:pt x="145" y="746"/>
                  <a:pt x="145" y="745"/>
                  <a:pt x="145" y="745"/>
                </a:cubicBezTo>
                <a:cubicBezTo>
                  <a:pt x="145" y="744"/>
                  <a:pt x="145" y="743"/>
                  <a:pt x="145" y="742"/>
                </a:cubicBezTo>
                <a:cubicBezTo>
                  <a:pt x="145" y="742"/>
                  <a:pt x="145" y="742"/>
                  <a:pt x="145" y="742"/>
                </a:cubicBezTo>
                <a:cubicBezTo>
                  <a:pt x="145" y="742"/>
                  <a:pt x="145" y="742"/>
                  <a:pt x="145" y="742"/>
                </a:cubicBezTo>
                <a:cubicBezTo>
                  <a:pt x="145" y="742"/>
                  <a:pt x="145" y="742"/>
                  <a:pt x="145" y="742"/>
                </a:cubicBezTo>
                <a:cubicBezTo>
                  <a:pt x="145" y="743"/>
                  <a:pt x="145" y="744"/>
                  <a:pt x="145" y="745"/>
                </a:cubicBezTo>
                <a:cubicBezTo>
                  <a:pt x="145" y="745"/>
                  <a:pt x="145" y="746"/>
                  <a:pt x="145" y="747"/>
                </a:cubicBezTo>
                <a:cubicBezTo>
                  <a:pt x="147" y="748"/>
                  <a:pt x="146" y="750"/>
                  <a:pt x="147" y="752"/>
                </a:cubicBezTo>
                <a:cubicBezTo>
                  <a:pt x="147" y="753"/>
                  <a:pt x="148" y="752"/>
                  <a:pt x="149" y="753"/>
                </a:cubicBezTo>
                <a:cubicBezTo>
                  <a:pt x="148" y="754"/>
                  <a:pt x="149" y="755"/>
                  <a:pt x="149" y="756"/>
                </a:cubicBezTo>
                <a:cubicBezTo>
                  <a:pt x="149" y="759"/>
                  <a:pt x="150" y="761"/>
                  <a:pt x="149" y="764"/>
                </a:cubicBezTo>
                <a:cubicBezTo>
                  <a:pt x="149" y="767"/>
                  <a:pt x="151" y="771"/>
                  <a:pt x="150" y="774"/>
                </a:cubicBezTo>
                <a:cubicBezTo>
                  <a:pt x="151" y="776"/>
                  <a:pt x="150" y="778"/>
                  <a:pt x="150" y="780"/>
                </a:cubicBezTo>
                <a:cubicBezTo>
                  <a:pt x="150" y="781"/>
                  <a:pt x="151" y="782"/>
                  <a:pt x="151" y="783"/>
                </a:cubicBezTo>
                <a:cubicBezTo>
                  <a:pt x="151" y="786"/>
                  <a:pt x="150" y="788"/>
                  <a:pt x="152" y="791"/>
                </a:cubicBezTo>
                <a:cubicBezTo>
                  <a:pt x="153" y="791"/>
                  <a:pt x="155" y="789"/>
                  <a:pt x="155" y="788"/>
                </a:cubicBezTo>
                <a:cubicBezTo>
                  <a:pt x="155" y="788"/>
                  <a:pt x="155" y="788"/>
                  <a:pt x="155" y="788"/>
                </a:cubicBezTo>
                <a:cubicBezTo>
                  <a:pt x="155" y="787"/>
                  <a:pt x="155" y="787"/>
                  <a:pt x="155" y="787"/>
                </a:cubicBezTo>
                <a:cubicBezTo>
                  <a:pt x="155" y="785"/>
                  <a:pt x="154" y="784"/>
                  <a:pt x="155" y="782"/>
                </a:cubicBezTo>
                <a:cubicBezTo>
                  <a:pt x="155" y="782"/>
                  <a:pt x="155" y="782"/>
                  <a:pt x="155" y="782"/>
                </a:cubicBezTo>
                <a:cubicBezTo>
                  <a:pt x="155" y="782"/>
                  <a:pt x="155" y="782"/>
                  <a:pt x="155" y="782"/>
                </a:cubicBezTo>
                <a:cubicBezTo>
                  <a:pt x="155" y="782"/>
                  <a:pt x="155" y="782"/>
                  <a:pt x="155" y="782"/>
                </a:cubicBezTo>
                <a:cubicBezTo>
                  <a:pt x="155" y="784"/>
                  <a:pt x="155" y="785"/>
                  <a:pt x="155" y="786"/>
                </a:cubicBezTo>
                <a:cubicBezTo>
                  <a:pt x="155" y="788"/>
                  <a:pt x="155" y="788"/>
                  <a:pt x="155" y="788"/>
                </a:cubicBezTo>
                <a:cubicBezTo>
                  <a:pt x="155" y="788"/>
                  <a:pt x="155" y="788"/>
                  <a:pt x="155" y="788"/>
                </a:cubicBezTo>
                <a:cubicBezTo>
                  <a:pt x="156" y="790"/>
                  <a:pt x="156" y="792"/>
                  <a:pt x="156" y="795"/>
                </a:cubicBezTo>
                <a:cubicBezTo>
                  <a:pt x="156" y="796"/>
                  <a:pt x="156" y="798"/>
                  <a:pt x="156" y="799"/>
                </a:cubicBezTo>
                <a:cubicBezTo>
                  <a:pt x="156" y="800"/>
                  <a:pt x="157" y="801"/>
                  <a:pt x="156" y="802"/>
                </a:cubicBezTo>
                <a:cubicBezTo>
                  <a:pt x="157" y="803"/>
                  <a:pt x="156" y="804"/>
                  <a:pt x="156" y="806"/>
                </a:cubicBezTo>
                <a:cubicBezTo>
                  <a:pt x="156" y="808"/>
                  <a:pt x="157" y="810"/>
                  <a:pt x="157" y="812"/>
                </a:cubicBezTo>
                <a:cubicBezTo>
                  <a:pt x="157" y="813"/>
                  <a:pt x="156" y="813"/>
                  <a:pt x="156" y="814"/>
                </a:cubicBezTo>
                <a:cubicBezTo>
                  <a:pt x="156" y="815"/>
                  <a:pt x="157" y="816"/>
                  <a:pt x="157" y="818"/>
                </a:cubicBezTo>
                <a:cubicBezTo>
                  <a:pt x="157" y="819"/>
                  <a:pt x="157" y="820"/>
                  <a:pt x="157" y="822"/>
                </a:cubicBezTo>
                <a:cubicBezTo>
                  <a:pt x="157" y="825"/>
                  <a:pt x="158" y="828"/>
                  <a:pt x="158" y="831"/>
                </a:cubicBezTo>
                <a:cubicBezTo>
                  <a:pt x="158" y="832"/>
                  <a:pt x="158" y="833"/>
                  <a:pt x="158" y="833"/>
                </a:cubicBezTo>
                <a:cubicBezTo>
                  <a:pt x="158" y="836"/>
                  <a:pt x="158" y="838"/>
                  <a:pt x="157" y="841"/>
                </a:cubicBezTo>
                <a:cubicBezTo>
                  <a:pt x="157" y="841"/>
                  <a:pt x="158" y="841"/>
                  <a:pt x="158" y="842"/>
                </a:cubicBezTo>
                <a:cubicBezTo>
                  <a:pt x="158" y="845"/>
                  <a:pt x="158" y="848"/>
                  <a:pt x="158" y="851"/>
                </a:cubicBezTo>
                <a:cubicBezTo>
                  <a:pt x="158" y="853"/>
                  <a:pt x="158" y="854"/>
                  <a:pt x="158" y="855"/>
                </a:cubicBezTo>
                <a:cubicBezTo>
                  <a:pt x="158" y="856"/>
                  <a:pt x="158" y="858"/>
                  <a:pt x="158" y="859"/>
                </a:cubicBezTo>
                <a:cubicBezTo>
                  <a:pt x="158" y="862"/>
                  <a:pt x="158" y="865"/>
                  <a:pt x="158" y="867"/>
                </a:cubicBezTo>
                <a:cubicBezTo>
                  <a:pt x="158" y="870"/>
                  <a:pt x="158" y="873"/>
                  <a:pt x="158" y="875"/>
                </a:cubicBezTo>
                <a:cubicBezTo>
                  <a:pt x="158" y="883"/>
                  <a:pt x="159" y="891"/>
                  <a:pt x="158" y="899"/>
                </a:cubicBezTo>
                <a:cubicBezTo>
                  <a:pt x="159" y="901"/>
                  <a:pt x="158" y="903"/>
                  <a:pt x="159" y="904"/>
                </a:cubicBezTo>
                <a:cubicBezTo>
                  <a:pt x="158" y="907"/>
                  <a:pt x="159" y="909"/>
                  <a:pt x="158" y="911"/>
                </a:cubicBezTo>
                <a:cubicBezTo>
                  <a:pt x="159" y="912"/>
                  <a:pt x="158" y="912"/>
                  <a:pt x="159" y="913"/>
                </a:cubicBezTo>
                <a:cubicBezTo>
                  <a:pt x="158" y="915"/>
                  <a:pt x="158" y="916"/>
                  <a:pt x="159" y="918"/>
                </a:cubicBezTo>
                <a:cubicBezTo>
                  <a:pt x="159" y="923"/>
                  <a:pt x="159" y="928"/>
                  <a:pt x="159" y="933"/>
                </a:cubicBezTo>
                <a:cubicBezTo>
                  <a:pt x="159" y="933"/>
                  <a:pt x="159" y="934"/>
                  <a:pt x="159" y="934"/>
                </a:cubicBezTo>
                <a:cubicBezTo>
                  <a:pt x="159" y="935"/>
                  <a:pt x="160" y="936"/>
                  <a:pt x="159" y="937"/>
                </a:cubicBezTo>
                <a:cubicBezTo>
                  <a:pt x="159" y="938"/>
                  <a:pt x="159" y="938"/>
                  <a:pt x="160" y="939"/>
                </a:cubicBezTo>
                <a:cubicBezTo>
                  <a:pt x="159" y="942"/>
                  <a:pt x="160" y="946"/>
                  <a:pt x="159" y="949"/>
                </a:cubicBezTo>
                <a:cubicBezTo>
                  <a:pt x="160" y="951"/>
                  <a:pt x="160" y="953"/>
                  <a:pt x="159" y="955"/>
                </a:cubicBezTo>
                <a:cubicBezTo>
                  <a:pt x="159" y="956"/>
                  <a:pt x="160" y="956"/>
                  <a:pt x="161" y="957"/>
                </a:cubicBezTo>
                <a:cubicBezTo>
                  <a:pt x="161" y="958"/>
                  <a:pt x="160" y="959"/>
                  <a:pt x="162" y="960"/>
                </a:cubicBezTo>
                <a:cubicBezTo>
                  <a:pt x="162" y="961"/>
                  <a:pt x="162" y="961"/>
                  <a:pt x="162" y="961"/>
                </a:cubicBezTo>
                <a:cubicBezTo>
                  <a:pt x="162" y="961"/>
                  <a:pt x="162" y="961"/>
                  <a:pt x="162" y="961"/>
                </a:cubicBezTo>
                <a:cubicBezTo>
                  <a:pt x="162" y="962"/>
                  <a:pt x="162" y="962"/>
                  <a:pt x="161" y="963"/>
                </a:cubicBezTo>
                <a:cubicBezTo>
                  <a:pt x="162" y="965"/>
                  <a:pt x="162" y="967"/>
                  <a:pt x="162" y="969"/>
                </a:cubicBezTo>
                <a:cubicBezTo>
                  <a:pt x="162" y="969"/>
                  <a:pt x="161" y="968"/>
                  <a:pt x="161" y="968"/>
                </a:cubicBezTo>
                <a:cubicBezTo>
                  <a:pt x="161" y="969"/>
                  <a:pt x="161" y="969"/>
                  <a:pt x="162" y="970"/>
                </a:cubicBezTo>
                <a:cubicBezTo>
                  <a:pt x="162" y="970"/>
                  <a:pt x="162" y="970"/>
                  <a:pt x="161" y="971"/>
                </a:cubicBezTo>
                <a:cubicBezTo>
                  <a:pt x="162" y="971"/>
                  <a:pt x="162" y="971"/>
                  <a:pt x="162" y="971"/>
                </a:cubicBezTo>
                <a:cubicBezTo>
                  <a:pt x="162" y="977"/>
                  <a:pt x="162" y="982"/>
                  <a:pt x="162" y="987"/>
                </a:cubicBezTo>
                <a:cubicBezTo>
                  <a:pt x="163" y="993"/>
                  <a:pt x="161" y="999"/>
                  <a:pt x="162" y="1005"/>
                </a:cubicBezTo>
                <a:cubicBezTo>
                  <a:pt x="161" y="1007"/>
                  <a:pt x="162" y="1009"/>
                  <a:pt x="162" y="1011"/>
                </a:cubicBezTo>
                <a:cubicBezTo>
                  <a:pt x="162" y="1018"/>
                  <a:pt x="162" y="1025"/>
                  <a:pt x="162" y="1032"/>
                </a:cubicBezTo>
                <a:cubicBezTo>
                  <a:pt x="162" y="1033"/>
                  <a:pt x="162" y="1034"/>
                  <a:pt x="162" y="1035"/>
                </a:cubicBezTo>
                <a:cubicBezTo>
                  <a:pt x="162" y="1036"/>
                  <a:pt x="162" y="1037"/>
                  <a:pt x="162" y="1038"/>
                </a:cubicBezTo>
                <a:cubicBezTo>
                  <a:pt x="162" y="1040"/>
                  <a:pt x="161" y="1042"/>
                  <a:pt x="162" y="1044"/>
                </a:cubicBezTo>
                <a:cubicBezTo>
                  <a:pt x="162" y="1046"/>
                  <a:pt x="162" y="1048"/>
                  <a:pt x="162" y="1050"/>
                </a:cubicBezTo>
                <a:cubicBezTo>
                  <a:pt x="161" y="1054"/>
                  <a:pt x="162" y="1058"/>
                  <a:pt x="162" y="1063"/>
                </a:cubicBezTo>
                <a:cubicBezTo>
                  <a:pt x="162" y="1064"/>
                  <a:pt x="162" y="1064"/>
                  <a:pt x="162" y="1065"/>
                </a:cubicBezTo>
                <a:cubicBezTo>
                  <a:pt x="162" y="1066"/>
                  <a:pt x="161" y="1067"/>
                  <a:pt x="161" y="1068"/>
                </a:cubicBezTo>
                <a:cubicBezTo>
                  <a:pt x="161" y="1069"/>
                  <a:pt x="162" y="1070"/>
                  <a:pt x="162" y="1072"/>
                </a:cubicBezTo>
                <a:cubicBezTo>
                  <a:pt x="162" y="1073"/>
                  <a:pt x="161" y="1075"/>
                  <a:pt x="161" y="1077"/>
                </a:cubicBezTo>
                <a:cubicBezTo>
                  <a:pt x="161" y="1079"/>
                  <a:pt x="162" y="1081"/>
                  <a:pt x="162" y="1082"/>
                </a:cubicBezTo>
                <a:cubicBezTo>
                  <a:pt x="161" y="1083"/>
                  <a:pt x="161" y="1084"/>
                  <a:pt x="161" y="1085"/>
                </a:cubicBezTo>
                <a:cubicBezTo>
                  <a:pt x="161" y="1087"/>
                  <a:pt x="161" y="1090"/>
                  <a:pt x="161" y="1092"/>
                </a:cubicBezTo>
                <a:cubicBezTo>
                  <a:pt x="161" y="1093"/>
                  <a:pt x="160" y="1094"/>
                  <a:pt x="160" y="1095"/>
                </a:cubicBezTo>
                <a:cubicBezTo>
                  <a:pt x="160" y="1096"/>
                  <a:pt x="160" y="1097"/>
                  <a:pt x="160" y="1099"/>
                </a:cubicBezTo>
                <a:cubicBezTo>
                  <a:pt x="160" y="1102"/>
                  <a:pt x="160" y="1104"/>
                  <a:pt x="159" y="1108"/>
                </a:cubicBezTo>
                <a:cubicBezTo>
                  <a:pt x="159" y="1108"/>
                  <a:pt x="160" y="1109"/>
                  <a:pt x="160" y="1110"/>
                </a:cubicBezTo>
                <a:cubicBezTo>
                  <a:pt x="160" y="1110"/>
                  <a:pt x="159" y="1111"/>
                  <a:pt x="159" y="1111"/>
                </a:cubicBezTo>
                <a:cubicBezTo>
                  <a:pt x="159" y="1113"/>
                  <a:pt x="159" y="1115"/>
                  <a:pt x="159" y="1117"/>
                </a:cubicBezTo>
                <a:cubicBezTo>
                  <a:pt x="159" y="1119"/>
                  <a:pt x="158" y="1122"/>
                  <a:pt x="158" y="1124"/>
                </a:cubicBezTo>
                <a:cubicBezTo>
                  <a:pt x="158" y="1126"/>
                  <a:pt x="158" y="1127"/>
                  <a:pt x="158" y="1128"/>
                </a:cubicBezTo>
                <a:cubicBezTo>
                  <a:pt x="158" y="1131"/>
                  <a:pt x="158" y="1132"/>
                  <a:pt x="158" y="1136"/>
                </a:cubicBezTo>
                <a:cubicBezTo>
                  <a:pt x="158" y="1138"/>
                  <a:pt x="158" y="1140"/>
                  <a:pt x="160" y="1142"/>
                </a:cubicBezTo>
                <a:cubicBezTo>
                  <a:pt x="159" y="1144"/>
                  <a:pt x="156" y="1146"/>
                  <a:pt x="154" y="1148"/>
                </a:cubicBezTo>
                <a:cubicBezTo>
                  <a:pt x="153" y="1148"/>
                  <a:pt x="154" y="1147"/>
                  <a:pt x="153" y="1147"/>
                </a:cubicBezTo>
                <a:cubicBezTo>
                  <a:pt x="151" y="1147"/>
                  <a:pt x="148" y="1148"/>
                  <a:pt x="147" y="1150"/>
                </a:cubicBezTo>
                <a:close/>
                <a:moveTo>
                  <a:pt x="143" y="784"/>
                </a:moveTo>
                <a:cubicBezTo>
                  <a:pt x="143" y="783"/>
                  <a:pt x="144" y="785"/>
                  <a:pt x="144" y="784"/>
                </a:cubicBezTo>
                <a:cubicBezTo>
                  <a:pt x="144" y="783"/>
                  <a:pt x="144" y="781"/>
                  <a:pt x="143" y="780"/>
                </a:cubicBezTo>
                <a:cubicBezTo>
                  <a:pt x="144" y="779"/>
                  <a:pt x="144" y="777"/>
                  <a:pt x="142" y="778"/>
                </a:cubicBezTo>
                <a:cubicBezTo>
                  <a:pt x="143" y="778"/>
                  <a:pt x="142" y="778"/>
                  <a:pt x="142" y="779"/>
                </a:cubicBezTo>
                <a:cubicBezTo>
                  <a:pt x="142" y="779"/>
                  <a:pt x="142" y="779"/>
                  <a:pt x="142" y="779"/>
                </a:cubicBezTo>
                <a:cubicBezTo>
                  <a:pt x="143" y="779"/>
                  <a:pt x="143" y="779"/>
                  <a:pt x="143" y="780"/>
                </a:cubicBezTo>
                <a:cubicBezTo>
                  <a:pt x="143" y="780"/>
                  <a:pt x="143" y="780"/>
                  <a:pt x="143" y="780"/>
                </a:cubicBezTo>
                <a:cubicBezTo>
                  <a:pt x="143" y="780"/>
                  <a:pt x="143" y="780"/>
                  <a:pt x="143" y="780"/>
                </a:cubicBezTo>
                <a:cubicBezTo>
                  <a:pt x="143" y="781"/>
                  <a:pt x="144" y="783"/>
                  <a:pt x="143" y="784"/>
                </a:cubicBezTo>
                <a:close/>
                <a:moveTo>
                  <a:pt x="145" y="794"/>
                </a:moveTo>
                <a:cubicBezTo>
                  <a:pt x="144" y="793"/>
                  <a:pt x="145" y="792"/>
                  <a:pt x="144" y="793"/>
                </a:cubicBezTo>
                <a:cubicBezTo>
                  <a:pt x="145" y="793"/>
                  <a:pt x="144" y="794"/>
                  <a:pt x="145" y="794"/>
                </a:cubicBezTo>
                <a:close/>
                <a:moveTo>
                  <a:pt x="145" y="811"/>
                </a:moveTo>
                <a:cubicBezTo>
                  <a:pt x="145" y="811"/>
                  <a:pt x="146" y="810"/>
                  <a:pt x="145" y="810"/>
                </a:cubicBezTo>
                <a:cubicBezTo>
                  <a:pt x="145" y="810"/>
                  <a:pt x="145" y="812"/>
                  <a:pt x="145" y="811"/>
                </a:cubicBezTo>
                <a:close/>
                <a:moveTo>
                  <a:pt x="137" y="826"/>
                </a:moveTo>
                <a:cubicBezTo>
                  <a:pt x="137" y="826"/>
                  <a:pt x="137" y="826"/>
                  <a:pt x="137" y="826"/>
                </a:cubicBezTo>
                <a:cubicBezTo>
                  <a:pt x="137" y="826"/>
                  <a:pt x="137" y="826"/>
                  <a:pt x="137" y="826"/>
                </a:cubicBezTo>
                <a:close/>
                <a:moveTo>
                  <a:pt x="137" y="827"/>
                </a:moveTo>
                <a:cubicBezTo>
                  <a:pt x="137" y="827"/>
                  <a:pt x="137" y="827"/>
                  <a:pt x="137" y="827"/>
                </a:cubicBezTo>
                <a:cubicBezTo>
                  <a:pt x="137" y="827"/>
                  <a:pt x="137" y="827"/>
                  <a:pt x="137" y="827"/>
                </a:cubicBezTo>
                <a:cubicBezTo>
                  <a:pt x="137" y="827"/>
                  <a:pt x="137" y="826"/>
                  <a:pt x="137" y="827"/>
                </a:cubicBezTo>
                <a:cubicBezTo>
                  <a:pt x="137" y="827"/>
                  <a:pt x="137" y="827"/>
                  <a:pt x="137" y="827"/>
                </a:cubicBezTo>
                <a:cubicBezTo>
                  <a:pt x="137" y="827"/>
                  <a:pt x="137" y="827"/>
                  <a:pt x="137" y="827"/>
                </a:cubicBezTo>
                <a:close/>
                <a:moveTo>
                  <a:pt x="162" y="947"/>
                </a:moveTo>
                <a:cubicBezTo>
                  <a:pt x="162" y="947"/>
                  <a:pt x="162" y="946"/>
                  <a:pt x="162" y="947"/>
                </a:cubicBezTo>
                <a:cubicBezTo>
                  <a:pt x="162" y="947"/>
                  <a:pt x="161" y="948"/>
                  <a:pt x="162" y="947"/>
                </a:cubicBezTo>
                <a:close/>
                <a:moveTo>
                  <a:pt x="186" y="850"/>
                </a:moveTo>
                <a:cubicBezTo>
                  <a:pt x="186" y="849"/>
                  <a:pt x="186" y="848"/>
                  <a:pt x="186" y="849"/>
                </a:cubicBezTo>
                <a:cubicBezTo>
                  <a:pt x="186" y="849"/>
                  <a:pt x="186" y="850"/>
                  <a:pt x="186" y="850"/>
                </a:cubicBezTo>
                <a:close/>
                <a:moveTo>
                  <a:pt x="186" y="833"/>
                </a:moveTo>
                <a:cubicBezTo>
                  <a:pt x="186" y="833"/>
                  <a:pt x="186" y="832"/>
                  <a:pt x="186" y="833"/>
                </a:cubicBezTo>
                <a:cubicBezTo>
                  <a:pt x="186" y="833"/>
                  <a:pt x="185" y="834"/>
                  <a:pt x="186" y="833"/>
                </a:cubicBezTo>
                <a:close/>
                <a:moveTo>
                  <a:pt x="194" y="794"/>
                </a:moveTo>
                <a:cubicBezTo>
                  <a:pt x="192" y="794"/>
                  <a:pt x="192" y="797"/>
                  <a:pt x="193" y="798"/>
                </a:cubicBezTo>
                <a:cubicBezTo>
                  <a:pt x="193" y="798"/>
                  <a:pt x="193" y="798"/>
                  <a:pt x="193" y="798"/>
                </a:cubicBezTo>
                <a:cubicBezTo>
                  <a:pt x="193" y="798"/>
                  <a:pt x="193" y="798"/>
                  <a:pt x="193" y="798"/>
                </a:cubicBezTo>
                <a:cubicBezTo>
                  <a:pt x="193" y="799"/>
                  <a:pt x="193" y="799"/>
                  <a:pt x="193" y="799"/>
                </a:cubicBezTo>
                <a:cubicBezTo>
                  <a:pt x="193" y="799"/>
                  <a:pt x="193" y="800"/>
                  <a:pt x="193" y="800"/>
                </a:cubicBezTo>
                <a:cubicBezTo>
                  <a:pt x="193" y="800"/>
                  <a:pt x="194" y="799"/>
                  <a:pt x="194" y="799"/>
                </a:cubicBezTo>
                <a:cubicBezTo>
                  <a:pt x="194" y="799"/>
                  <a:pt x="194" y="799"/>
                  <a:pt x="194" y="799"/>
                </a:cubicBezTo>
                <a:cubicBezTo>
                  <a:pt x="194" y="798"/>
                  <a:pt x="194" y="798"/>
                  <a:pt x="194" y="797"/>
                </a:cubicBezTo>
                <a:cubicBezTo>
                  <a:pt x="194" y="797"/>
                  <a:pt x="194" y="797"/>
                  <a:pt x="194" y="797"/>
                </a:cubicBezTo>
                <a:cubicBezTo>
                  <a:pt x="195" y="796"/>
                  <a:pt x="194" y="795"/>
                  <a:pt x="194" y="794"/>
                </a:cubicBezTo>
                <a:cubicBezTo>
                  <a:pt x="194" y="794"/>
                  <a:pt x="194" y="794"/>
                  <a:pt x="194" y="794"/>
                </a:cubicBezTo>
                <a:close/>
                <a:moveTo>
                  <a:pt x="192" y="780"/>
                </a:moveTo>
                <a:cubicBezTo>
                  <a:pt x="192" y="780"/>
                  <a:pt x="192" y="780"/>
                  <a:pt x="191" y="780"/>
                </a:cubicBezTo>
                <a:cubicBezTo>
                  <a:pt x="191" y="781"/>
                  <a:pt x="193" y="782"/>
                  <a:pt x="192" y="783"/>
                </a:cubicBezTo>
                <a:cubicBezTo>
                  <a:pt x="192" y="783"/>
                  <a:pt x="192" y="784"/>
                  <a:pt x="192" y="783"/>
                </a:cubicBezTo>
                <a:cubicBezTo>
                  <a:pt x="192" y="783"/>
                  <a:pt x="192" y="783"/>
                  <a:pt x="192" y="783"/>
                </a:cubicBezTo>
                <a:cubicBezTo>
                  <a:pt x="192" y="784"/>
                  <a:pt x="192" y="784"/>
                  <a:pt x="192" y="785"/>
                </a:cubicBezTo>
                <a:cubicBezTo>
                  <a:pt x="192" y="785"/>
                  <a:pt x="192" y="785"/>
                  <a:pt x="192" y="785"/>
                </a:cubicBezTo>
                <a:cubicBezTo>
                  <a:pt x="192" y="785"/>
                  <a:pt x="192" y="785"/>
                  <a:pt x="192" y="785"/>
                </a:cubicBezTo>
                <a:cubicBezTo>
                  <a:pt x="192" y="787"/>
                  <a:pt x="192" y="788"/>
                  <a:pt x="192" y="790"/>
                </a:cubicBezTo>
                <a:cubicBezTo>
                  <a:pt x="192" y="790"/>
                  <a:pt x="192" y="790"/>
                  <a:pt x="192" y="790"/>
                </a:cubicBezTo>
                <a:cubicBezTo>
                  <a:pt x="192" y="790"/>
                  <a:pt x="192" y="790"/>
                  <a:pt x="192" y="791"/>
                </a:cubicBezTo>
                <a:cubicBezTo>
                  <a:pt x="192" y="791"/>
                  <a:pt x="192" y="791"/>
                  <a:pt x="193" y="792"/>
                </a:cubicBezTo>
                <a:cubicBezTo>
                  <a:pt x="192" y="792"/>
                  <a:pt x="192" y="792"/>
                  <a:pt x="192" y="793"/>
                </a:cubicBezTo>
                <a:cubicBezTo>
                  <a:pt x="193" y="793"/>
                  <a:pt x="193" y="793"/>
                  <a:pt x="193" y="794"/>
                </a:cubicBezTo>
                <a:cubicBezTo>
                  <a:pt x="193" y="794"/>
                  <a:pt x="193" y="794"/>
                  <a:pt x="194" y="794"/>
                </a:cubicBezTo>
                <a:cubicBezTo>
                  <a:pt x="194" y="794"/>
                  <a:pt x="194" y="794"/>
                  <a:pt x="194" y="794"/>
                </a:cubicBezTo>
                <a:cubicBezTo>
                  <a:pt x="194" y="794"/>
                  <a:pt x="194" y="794"/>
                  <a:pt x="194" y="794"/>
                </a:cubicBezTo>
                <a:cubicBezTo>
                  <a:pt x="194" y="793"/>
                  <a:pt x="194" y="791"/>
                  <a:pt x="193" y="791"/>
                </a:cubicBezTo>
                <a:cubicBezTo>
                  <a:pt x="193" y="791"/>
                  <a:pt x="193" y="791"/>
                  <a:pt x="193" y="791"/>
                </a:cubicBezTo>
                <a:cubicBezTo>
                  <a:pt x="193" y="791"/>
                  <a:pt x="193" y="790"/>
                  <a:pt x="193" y="790"/>
                </a:cubicBezTo>
                <a:cubicBezTo>
                  <a:pt x="193" y="790"/>
                  <a:pt x="194" y="790"/>
                  <a:pt x="194" y="790"/>
                </a:cubicBezTo>
                <a:cubicBezTo>
                  <a:pt x="193" y="789"/>
                  <a:pt x="193" y="787"/>
                  <a:pt x="193" y="785"/>
                </a:cubicBezTo>
                <a:cubicBezTo>
                  <a:pt x="193" y="785"/>
                  <a:pt x="193" y="785"/>
                  <a:pt x="193" y="785"/>
                </a:cubicBezTo>
                <a:cubicBezTo>
                  <a:pt x="193" y="785"/>
                  <a:pt x="193" y="785"/>
                  <a:pt x="193" y="785"/>
                </a:cubicBezTo>
                <a:cubicBezTo>
                  <a:pt x="193" y="784"/>
                  <a:pt x="193" y="784"/>
                  <a:pt x="193" y="783"/>
                </a:cubicBezTo>
                <a:cubicBezTo>
                  <a:pt x="193" y="783"/>
                  <a:pt x="193" y="783"/>
                  <a:pt x="193" y="783"/>
                </a:cubicBezTo>
                <a:cubicBezTo>
                  <a:pt x="193" y="782"/>
                  <a:pt x="193" y="780"/>
                  <a:pt x="193" y="780"/>
                </a:cubicBezTo>
                <a:cubicBezTo>
                  <a:pt x="192" y="780"/>
                  <a:pt x="192" y="780"/>
                  <a:pt x="192" y="780"/>
                </a:cubicBezTo>
                <a:close/>
                <a:moveTo>
                  <a:pt x="160" y="827"/>
                </a:moveTo>
                <a:cubicBezTo>
                  <a:pt x="160" y="828"/>
                  <a:pt x="160" y="825"/>
                  <a:pt x="160" y="827"/>
                </a:cubicBezTo>
                <a:close/>
                <a:moveTo>
                  <a:pt x="160" y="823"/>
                </a:moveTo>
                <a:cubicBezTo>
                  <a:pt x="160" y="821"/>
                  <a:pt x="160" y="824"/>
                  <a:pt x="160" y="823"/>
                </a:cubicBezTo>
                <a:close/>
                <a:moveTo>
                  <a:pt x="160" y="813"/>
                </a:moveTo>
                <a:cubicBezTo>
                  <a:pt x="159" y="810"/>
                  <a:pt x="159" y="813"/>
                  <a:pt x="160" y="813"/>
                </a:cubicBezTo>
                <a:close/>
                <a:moveTo>
                  <a:pt x="181" y="756"/>
                </a:moveTo>
                <a:cubicBezTo>
                  <a:pt x="182" y="757"/>
                  <a:pt x="181" y="758"/>
                  <a:pt x="182" y="758"/>
                </a:cubicBezTo>
                <a:cubicBezTo>
                  <a:pt x="181" y="757"/>
                  <a:pt x="182" y="756"/>
                  <a:pt x="181" y="756"/>
                </a:cubicBezTo>
                <a:close/>
                <a:moveTo>
                  <a:pt x="139" y="719"/>
                </a:moveTo>
                <a:cubicBezTo>
                  <a:pt x="139" y="719"/>
                  <a:pt x="138" y="720"/>
                  <a:pt x="139" y="720"/>
                </a:cubicBezTo>
                <a:cubicBezTo>
                  <a:pt x="139" y="720"/>
                  <a:pt x="138" y="718"/>
                  <a:pt x="139" y="719"/>
                </a:cubicBezTo>
                <a:close/>
                <a:moveTo>
                  <a:pt x="179" y="640"/>
                </a:moveTo>
                <a:cubicBezTo>
                  <a:pt x="180" y="641"/>
                  <a:pt x="179" y="641"/>
                  <a:pt x="179" y="641"/>
                </a:cubicBezTo>
                <a:cubicBezTo>
                  <a:pt x="179" y="642"/>
                  <a:pt x="179" y="642"/>
                  <a:pt x="180" y="642"/>
                </a:cubicBezTo>
                <a:cubicBezTo>
                  <a:pt x="180" y="642"/>
                  <a:pt x="180" y="640"/>
                  <a:pt x="179" y="640"/>
                </a:cubicBezTo>
                <a:close/>
                <a:moveTo>
                  <a:pt x="177" y="606"/>
                </a:moveTo>
                <a:cubicBezTo>
                  <a:pt x="176" y="606"/>
                  <a:pt x="177" y="607"/>
                  <a:pt x="177" y="607"/>
                </a:cubicBezTo>
                <a:cubicBezTo>
                  <a:pt x="177" y="607"/>
                  <a:pt x="177" y="607"/>
                  <a:pt x="177" y="607"/>
                </a:cubicBezTo>
                <a:cubicBezTo>
                  <a:pt x="177" y="607"/>
                  <a:pt x="177" y="606"/>
                  <a:pt x="177" y="606"/>
                </a:cubicBezTo>
                <a:close/>
                <a:moveTo>
                  <a:pt x="177" y="607"/>
                </a:moveTo>
                <a:cubicBezTo>
                  <a:pt x="177" y="607"/>
                  <a:pt x="177" y="607"/>
                  <a:pt x="177" y="607"/>
                </a:cubicBezTo>
                <a:cubicBezTo>
                  <a:pt x="177" y="607"/>
                  <a:pt x="177" y="608"/>
                  <a:pt x="177" y="607"/>
                </a:cubicBezTo>
                <a:close/>
                <a:moveTo>
                  <a:pt x="184" y="592"/>
                </a:moveTo>
                <a:cubicBezTo>
                  <a:pt x="185" y="591"/>
                  <a:pt x="185" y="592"/>
                  <a:pt x="185" y="591"/>
                </a:cubicBezTo>
                <a:cubicBezTo>
                  <a:pt x="185" y="591"/>
                  <a:pt x="185" y="591"/>
                  <a:pt x="185" y="591"/>
                </a:cubicBezTo>
                <a:cubicBezTo>
                  <a:pt x="185" y="591"/>
                  <a:pt x="185" y="591"/>
                  <a:pt x="185" y="590"/>
                </a:cubicBezTo>
                <a:cubicBezTo>
                  <a:pt x="184" y="590"/>
                  <a:pt x="183" y="591"/>
                  <a:pt x="184" y="592"/>
                </a:cubicBezTo>
                <a:close/>
                <a:moveTo>
                  <a:pt x="184" y="584"/>
                </a:moveTo>
                <a:cubicBezTo>
                  <a:pt x="184" y="584"/>
                  <a:pt x="185" y="583"/>
                  <a:pt x="184" y="583"/>
                </a:cubicBezTo>
                <a:cubicBezTo>
                  <a:pt x="184" y="583"/>
                  <a:pt x="184" y="584"/>
                  <a:pt x="184" y="584"/>
                </a:cubicBezTo>
                <a:close/>
                <a:moveTo>
                  <a:pt x="183" y="567"/>
                </a:moveTo>
                <a:cubicBezTo>
                  <a:pt x="183" y="567"/>
                  <a:pt x="183" y="568"/>
                  <a:pt x="183" y="567"/>
                </a:cubicBezTo>
                <a:cubicBezTo>
                  <a:pt x="183" y="567"/>
                  <a:pt x="183" y="567"/>
                  <a:pt x="183" y="567"/>
                </a:cubicBezTo>
                <a:cubicBezTo>
                  <a:pt x="183" y="567"/>
                  <a:pt x="183" y="567"/>
                  <a:pt x="183" y="567"/>
                </a:cubicBezTo>
                <a:cubicBezTo>
                  <a:pt x="183" y="568"/>
                  <a:pt x="183" y="568"/>
                  <a:pt x="183" y="568"/>
                </a:cubicBezTo>
                <a:cubicBezTo>
                  <a:pt x="183" y="568"/>
                  <a:pt x="183" y="568"/>
                  <a:pt x="183" y="568"/>
                </a:cubicBezTo>
                <a:cubicBezTo>
                  <a:pt x="183" y="568"/>
                  <a:pt x="183" y="569"/>
                  <a:pt x="183" y="569"/>
                </a:cubicBezTo>
                <a:cubicBezTo>
                  <a:pt x="183" y="569"/>
                  <a:pt x="184" y="569"/>
                  <a:pt x="184" y="568"/>
                </a:cubicBezTo>
                <a:cubicBezTo>
                  <a:pt x="184" y="568"/>
                  <a:pt x="184" y="568"/>
                  <a:pt x="184" y="568"/>
                </a:cubicBezTo>
                <a:cubicBezTo>
                  <a:pt x="184" y="568"/>
                  <a:pt x="184" y="567"/>
                  <a:pt x="184" y="567"/>
                </a:cubicBezTo>
                <a:cubicBezTo>
                  <a:pt x="184" y="567"/>
                  <a:pt x="184" y="567"/>
                  <a:pt x="184" y="567"/>
                </a:cubicBezTo>
                <a:cubicBezTo>
                  <a:pt x="184" y="566"/>
                  <a:pt x="184" y="565"/>
                  <a:pt x="184" y="564"/>
                </a:cubicBezTo>
                <a:cubicBezTo>
                  <a:pt x="183" y="565"/>
                  <a:pt x="183" y="564"/>
                  <a:pt x="182" y="564"/>
                </a:cubicBezTo>
                <a:cubicBezTo>
                  <a:pt x="183" y="565"/>
                  <a:pt x="183" y="566"/>
                  <a:pt x="183" y="567"/>
                </a:cubicBezTo>
                <a:close/>
                <a:moveTo>
                  <a:pt x="127" y="616"/>
                </a:moveTo>
                <a:cubicBezTo>
                  <a:pt x="127" y="616"/>
                  <a:pt x="126" y="617"/>
                  <a:pt x="127" y="617"/>
                </a:cubicBezTo>
                <a:cubicBezTo>
                  <a:pt x="127" y="616"/>
                  <a:pt x="127" y="615"/>
                  <a:pt x="127" y="616"/>
                </a:cubicBezTo>
                <a:close/>
                <a:moveTo>
                  <a:pt x="175" y="554"/>
                </a:moveTo>
                <a:cubicBezTo>
                  <a:pt x="175" y="554"/>
                  <a:pt x="174" y="555"/>
                  <a:pt x="175" y="555"/>
                </a:cubicBezTo>
                <a:cubicBezTo>
                  <a:pt x="175" y="555"/>
                  <a:pt x="175" y="553"/>
                  <a:pt x="175" y="554"/>
                </a:cubicBezTo>
                <a:close/>
                <a:moveTo>
                  <a:pt x="173" y="525"/>
                </a:moveTo>
                <a:cubicBezTo>
                  <a:pt x="174" y="525"/>
                  <a:pt x="173" y="525"/>
                  <a:pt x="174" y="526"/>
                </a:cubicBezTo>
                <a:cubicBezTo>
                  <a:pt x="174" y="525"/>
                  <a:pt x="174" y="524"/>
                  <a:pt x="173" y="525"/>
                </a:cubicBezTo>
                <a:close/>
                <a:moveTo>
                  <a:pt x="181" y="512"/>
                </a:moveTo>
                <a:cubicBezTo>
                  <a:pt x="181" y="512"/>
                  <a:pt x="181" y="511"/>
                  <a:pt x="181" y="511"/>
                </a:cubicBezTo>
                <a:cubicBezTo>
                  <a:pt x="181" y="512"/>
                  <a:pt x="180" y="512"/>
                  <a:pt x="181" y="512"/>
                </a:cubicBezTo>
                <a:close/>
                <a:moveTo>
                  <a:pt x="169" y="510"/>
                </a:moveTo>
                <a:cubicBezTo>
                  <a:pt x="169" y="509"/>
                  <a:pt x="170" y="509"/>
                  <a:pt x="169" y="509"/>
                </a:cubicBezTo>
                <a:cubicBezTo>
                  <a:pt x="169" y="509"/>
                  <a:pt x="169" y="510"/>
                  <a:pt x="169" y="510"/>
                </a:cubicBezTo>
                <a:close/>
                <a:moveTo>
                  <a:pt x="178" y="448"/>
                </a:moveTo>
                <a:cubicBezTo>
                  <a:pt x="178" y="448"/>
                  <a:pt x="179" y="448"/>
                  <a:pt x="179" y="448"/>
                </a:cubicBezTo>
                <a:cubicBezTo>
                  <a:pt x="178" y="447"/>
                  <a:pt x="179" y="447"/>
                  <a:pt x="178" y="447"/>
                </a:cubicBezTo>
                <a:cubicBezTo>
                  <a:pt x="177" y="447"/>
                  <a:pt x="178" y="449"/>
                  <a:pt x="178" y="448"/>
                </a:cubicBezTo>
                <a:close/>
                <a:moveTo>
                  <a:pt x="164" y="448"/>
                </a:moveTo>
                <a:cubicBezTo>
                  <a:pt x="164" y="448"/>
                  <a:pt x="165" y="448"/>
                  <a:pt x="164" y="447"/>
                </a:cubicBezTo>
                <a:cubicBezTo>
                  <a:pt x="164" y="447"/>
                  <a:pt x="164" y="449"/>
                  <a:pt x="164" y="448"/>
                </a:cubicBezTo>
                <a:close/>
                <a:moveTo>
                  <a:pt x="168" y="399"/>
                </a:moveTo>
                <a:cubicBezTo>
                  <a:pt x="168" y="399"/>
                  <a:pt x="169" y="398"/>
                  <a:pt x="168" y="398"/>
                </a:cubicBezTo>
                <a:cubicBezTo>
                  <a:pt x="167" y="399"/>
                  <a:pt x="168" y="399"/>
                  <a:pt x="168" y="399"/>
                </a:cubicBezTo>
                <a:close/>
                <a:moveTo>
                  <a:pt x="160" y="340"/>
                </a:moveTo>
                <a:cubicBezTo>
                  <a:pt x="160" y="340"/>
                  <a:pt x="160" y="340"/>
                  <a:pt x="161" y="340"/>
                </a:cubicBezTo>
                <a:cubicBezTo>
                  <a:pt x="161" y="340"/>
                  <a:pt x="161" y="338"/>
                  <a:pt x="160" y="339"/>
                </a:cubicBezTo>
                <a:cubicBezTo>
                  <a:pt x="160" y="339"/>
                  <a:pt x="160" y="340"/>
                  <a:pt x="160" y="340"/>
                </a:cubicBezTo>
                <a:close/>
                <a:moveTo>
                  <a:pt x="159" y="286"/>
                </a:moveTo>
                <a:cubicBezTo>
                  <a:pt x="159" y="286"/>
                  <a:pt x="160" y="284"/>
                  <a:pt x="159" y="284"/>
                </a:cubicBezTo>
                <a:cubicBezTo>
                  <a:pt x="159" y="285"/>
                  <a:pt x="159" y="286"/>
                  <a:pt x="159" y="286"/>
                </a:cubicBezTo>
                <a:close/>
                <a:moveTo>
                  <a:pt x="106" y="294"/>
                </a:moveTo>
                <a:cubicBezTo>
                  <a:pt x="106" y="294"/>
                  <a:pt x="106" y="293"/>
                  <a:pt x="106" y="293"/>
                </a:cubicBezTo>
                <a:cubicBezTo>
                  <a:pt x="106" y="294"/>
                  <a:pt x="105" y="295"/>
                  <a:pt x="106" y="294"/>
                </a:cubicBezTo>
                <a:close/>
                <a:moveTo>
                  <a:pt x="162" y="188"/>
                </a:moveTo>
                <a:cubicBezTo>
                  <a:pt x="162" y="188"/>
                  <a:pt x="163" y="187"/>
                  <a:pt x="162" y="187"/>
                </a:cubicBezTo>
                <a:cubicBezTo>
                  <a:pt x="162" y="188"/>
                  <a:pt x="162" y="189"/>
                  <a:pt x="162" y="188"/>
                </a:cubicBezTo>
                <a:close/>
                <a:moveTo>
                  <a:pt x="145" y="1177"/>
                </a:moveTo>
                <a:cubicBezTo>
                  <a:pt x="145" y="1177"/>
                  <a:pt x="145" y="1177"/>
                  <a:pt x="145" y="1177"/>
                </a:cubicBezTo>
                <a:cubicBezTo>
                  <a:pt x="145" y="1177"/>
                  <a:pt x="145" y="1177"/>
                  <a:pt x="145" y="1177"/>
                </a:cubicBezTo>
                <a:cubicBezTo>
                  <a:pt x="145" y="1178"/>
                  <a:pt x="145" y="1178"/>
                  <a:pt x="145" y="1178"/>
                </a:cubicBezTo>
                <a:cubicBezTo>
                  <a:pt x="145" y="1178"/>
                  <a:pt x="145" y="1178"/>
                  <a:pt x="145" y="1178"/>
                </a:cubicBezTo>
                <a:cubicBezTo>
                  <a:pt x="145" y="1179"/>
                  <a:pt x="145" y="1179"/>
                  <a:pt x="145" y="1178"/>
                </a:cubicBezTo>
                <a:cubicBezTo>
                  <a:pt x="146" y="1178"/>
                  <a:pt x="146" y="1178"/>
                  <a:pt x="146" y="1177"/>
                </a:cubicBezTo>
                <a:cubicBezTo>
                  <a:pt x="146" y="1177"/>
                  <a:pt x="146" y="1177"/>
                  <a:pt x="146" y="1177"/>
                </a:cubicBezTo>
                <a:cubicBezTo>
                  <a:pt x="146" y="1177"/>
                  <a:pt x="146" y="1177"/>
                  <a:pt x="146" y="1177"/>
                </a:cubicBezTo>
                <a:cubicBezTo>
                  <a:pt x="146" y="1177"/>
                  <a:pt x="146" y="1176"/>
                  <a:pt x="146" y="1176"/>
                </a:cubicBezTo>
                <a:cubicBezTo>
                  <a:pt x="146" y="1176"/>
                  <a:pt x="146" y="1176"/>
                  <a:pt x="145" y="1176"/>
                </a:cubicBezTo>
                <a:lnTo>
                  <a:pt x="145" y="1177"/>
                </a:lnTo>
                <a:close/>
                <a:moveTo>
                  <a:pt x="144" y="1158"/>
                </a:moveTo>
                <a:cubicBezTo>
                  <a:pt x="144" y="1158"/>
                  <a:pt x="144" y="1158"/>
                  <a:pt x="144" y="1159"/>
                </a:cubicBezTo>
                <a:cubicBezTo>
                  <a:pt x="144" y="1159"/>
                  <a:pt x="144" y="1159"/>
                  <a:pt x="144" y="1160"/>
                </a:cubicBezTo>
                <a:cubicBezTo>
                  <a:pt x="144" y="1160"/>
                  <a:pt x="144" y="1160"/>
                  <a:pt x="144" y="1160"/>
                </a:cubicBezTo>
                <a:cubicBezTo>
                  <a:pt x="144" y="1160"/>
                  <a:pt x="144" y="1160"/>
                  <a:pt x="144" y="1160"/>
                </a:cubicBezTo>
                <a:cubicBezTo>
                  <a:pt x="145" y="1159"/>
                  <a:pt x="145" y="1159"/>
                  <a:pt x="145" y="1158"/>
                </a:cubicBezTo>
                <a:cubicBezTo>
                  <a:pt x="145" y="1158"/>
                  <a:pt x="144" y="1158"/>
                  <a:pt x="144" y="1158"/>
                </a:cubicBezTo>
                <a:cubicBezTo>
                  <a:pt x="144" y="1158"/>
                  <a:pt x="144" y="1158"/>
                  <a:pt x="144" y="1158"/>
                </a:cubicBezTo>
                <a:close/>
                <a:moveTo>
                  <a:pt x="113" y="1166"/>
                </a:moveTo>
                <a:cubicBezTo>
                  <a:pt x="113" y="1166"/>
                  <a:pt x="113" y="1165"/>
                  <a:pt x="112" y="1165"/>
                </a:cubicBezTo>
                <a:cubicBezTo>
                  <a:pt x="112" y="1165"/>
                  <a:pt x="112" y="1165"/>
                  <a:pt x="112" y="1165"/>
                </a:cubicBezTo>
                <a:cubicBezTo>
                  <a:pt x="112" y="1165"/>
                  <a:pt x="112" y="1165"/>
                  <a:pt x="112" y="1165"/>
                </a:cubicBezTo>
                <a:cubicBezTo>
                  <a:pt x="112" y="1165"/>
                  <a:pt x="112" y="1166"/>
                  <a:pt x="112" y="1166"/>
                </a:cubicBezTo>
                <a:cubicBezTo>
                  <a:pt x="112" y="1166"/>
                  <a:pt x="112" y="1167"/>
                  <a:pt x="112" y="1167"/>
                </a:cubicBezTo>
                <a:cubicBezTo>
                  <a:pt x="112" y="1167"/>
                  <a:pt x="113" y="1167"/>
                  <a:pt x="113" y="1167"/>
                </a:cubicBezTo>
                <a:cubicBezTo>
                  <a:pt x="113" y="1167"/>
                  <a:pt x="113" y="1167"/>
                  <a:pt x="113" y="1167"/>
                </a:cubicBezTo>
                <a:cubicBezTo>
                  <a:pt x="113" y="1166"/>
                  <a:pt x="113" y="1166"/>
                  <a:pt x="113" y="1166"/>
                </a:cubicBezTo>
                <a:close/>
                <a:moveTo>
                  <a:pt x="117" y="1085"/>
                </a:moveTo>
                <a:cubicBezTo>
                  <a:pt x="117" y="1085"/>
                  <a:pt x="117" y="1085"/>
                  <a:pt x="117" y="1085"/>
                </a:cubicBezTo>
                <a:cubicBezTo>
                  <a:pt x="117" y="1085"/>
                  <a:pt x="117" y="1085"/>
                  <a:pt x="117" y="1085"/>
                </a:cubicBezTo>
                <a:cubicBezTo>
                  <a:pt x="117" y="1085"/>
                  <a:pt x="117" y="1085"/>
                  <a:pt x="117" y="1085"/>
                </a:cubicBezTo>
                <a:cubicBezTo>
                  <a:pt x="117" y="1085"/>
                  <a:pt x="117" y="1086"/>
                  <a:pt x="117" y="1087"/>
                </a:cubicBezTo>
                <a:cubicBezTo>
                  <a:pt x="117" y="1088"/>
                  <a:pt x="117" y="1089"/>
                  <a:pt x="116" y="1091"/>
                </a:cubicBezTo>
                <a:cubicBezTo>
                  <a:pt x="116" y="1091"/>
                  <a:pt x="116" y="1091"/>
                  <a:pt x="117" y="1091"/>
                </a:cubicBezTo>
                <a:cubicBezTo>
                  <a:pt x="117" y="1091"/>
                  <a:pt x="117" y="1091"/>
                  <a:pt x="117" y="1091"/>
                </a:cubicBezTo>
                <a:cubicBezTo>
                  <a:pt x="117" y="1089"/>
                  <a:pt x="117" y="1088"/>
                  <a:pt x="117" y="1087"/>
                </a:cubicBezTo>
                <a:cubicBezTo>
                  <a:pt x="117" y="1086"/>
                  <a:pt x="117" y="1085"/>
                  <a:pt x="117" y="1085"/>
                </a:cubicBezTo>
                <a:close/>
                <a:moveTo>
                  <a:pt x="117" y="1083"/>
                </a:moveTo>
                <a:cubicBezTo>
                  <a:pt x="117" y="1082"/>
                  <a:pt x="117" y="1082"/>
                  <a:pt x="117" y="1081"/>
                </a:cubicBezTo>
                <a:cubicBezTo>
                  <a:pt x="117" y="1080"/>
                  <a:pt x="118" y="1080"/>
                  <a:pt x="118" y="1080"/>
                </a:cubicBezTo>
                <a:cubicBezTo>
                  <a:pt x="118" y="1080"/>
                  <a:pt x="118" y="1079"/>
                  <a:pt x="117" y="1079"/>
                </a:cubicBezTo>
                <a:cubicBezTo>
                  <a:pt x="117" y="1079"/>
                  <a:pt x="117" y="1079"/>
                  <a:pt x="117" y="1079"/>
                </a:cubicBezTo>
                <a:cubicBezTo>
                  <a:pt x="117" y="1080"/>
                  <a:pt x="117" y="1080"/>
                  <a:pt x="117" y="1080"/>
                </a:cubicBezTo>
                <a:cubicBezTo>
                  <a:pt x="117" y="1080"/>
                  <a:pt x="117" y="1080"/>
                  <a:pt x="117" y="1081"/>
                </a:cubicBezTo>
                <a:cubicBezTo>
                  <a:pt x="117" y="1081"/>
                  <a:pt x="117" y="1082"/>
                  <a:pt x="117" y="1083"/>
                </a:cubicBezTo>
                <a:cubicBezTo>
                  <a:pt x="117" y="1083"/>
                  <a:pt x="117" y="1083"/>
                  <a:pt x="117" y="1083"/>
                </a:cubicBezTo>
                <a:cubicBezTo>
                  <a:pt x="117" y="1083"/>
                  <a:pt x="117" y="1083"/>
                  <a:pt x="117" y="1083"/>
                </a:cubicBezTo>
                <a:close/>
                <a:moveTo>
                  <a:pt x="118" y="1063"/>
                </a:moveTo>
                <a:cubicBezTo>
                  <a:pt x="118" y="1063"/>
                  <a:pt x="118" y="1063"/>
                  <a:pt x="118" y="1063"/>
                </a:cubicBezTo>
                <a:cubicBezTo>
                  <a:pt x="118" y="1063"/>
                  <a:pt x="118" y="1063"/>
                  <a:pt x="118" y="1063"/>
                </a:cubicBezTo>
                <a:cubicBezTo>
                  <a:pt x="118" y="1063"/>
                  <a:pt x="118" y="1063"/>
                  <a:pt x="118" y="1063"/>
                </a:cubicBezTo>
                <a:cubicBezTo>
                  <a:pt x="118" y="1063"/>
                  <a:pt x="118" y="1063"/>
                  <a:pt x="118" y="1063"/>
                </a:cubicBezTo>
                <a:cubicBezTo>
                  <a:pt x="117" y="1063"/>
                  <a:pt x="117" y="1063"/>
                  <a:pt x="117" y="1063"/>
                </a:cubicBezTo>
                <a:cubicBezTo>
                  <a:pt x="117" y="1064"/>
                  <a:pt x="117" y="1065"/>
                  <a:pt x="117" y="1066"/>
                </a:cubicBezTo>
                <a:cubicBezTo>
                  <a:pt x="117" y="1066"/>
                  <a:pt x="118" y="1066"/>
                  <a:pt x="118" y="1066"/>
                </a:cubicBezTo>
                <a:cubicBezTo>
                  <a:pt x="118" y="1066"/>
                  <a:pt x="118" y="1066"/>
                  <a:pt x="118" y="1066"/>
                </a:cubicBezTo>
                <a:cubicBezTo>
                  <a:pt x="117" y="1065"/>
                  <a:pt x="118" y="1064"/>
                  <a:pt x="118" y="1063"/>
                </a:cubicBezTo>
                <a:close/>
                <a:moveTo>
                  <a:pt x="182" y="733"/>
                </a:moveTo>
                <a:cubicBezTo>
                  <a:pt x="182" y="733"/>
                  <a:pt x="182" y="733"/>
                  <a:pt x="182" y="732"/>
                </a:cubicBezTo>
                <a:cubicBezTo>
                  <a:pt x="182" y="732"/>
                  <a:pt x="182" y="732"/>
                  <a:pt x="181" y="731"/>
                </a:cubicBezTo>
                <a:cubicBezTo>
                  <a:pt x="181" y="731"/>
                  <a:pt x="181" y="731"/>
                  <a:pt x="181" y="731"/>
                </a:cubicBezTo>
                <a:cubicBezTo>
                  <a:pt x="181" y="731"/>
                  <a:pt x="181" y="731"/>
                  <a:pt x="181" y="731"/>
                </a:cubicBezTo>
                <a:cubicBezTo>
                  <a:pt x="181" y="731"/>
                  <a:pt x="181" y="732"/>
                  <a:pt x="181" y="732"/>
                </a:cubicBezTo>
                <a:cubicBezTo>
                  <a:pt x="181" y="732"/>
                  <a:pt x="181" y="732"/>
                  <a:pt x="181" y="732"/>
                </a:cubicBezTo>
                <a:cubicBezTo>
                  <a:pt x="181" y="732"/>
                  <a:pt x="181" y="733"/>
                  <a:pt x="181" y="733"/>
                </a:cubicBezTo>
                <a:cubicBezTo>
                  <a:pt x="181" y="733"/>
                  <a:pt x="181" y="734"/>
                  <a:pt x="181" y="734"/>
                </a:cubicBezTo>
                <a:cubicBezTo>
                  <a:pt x="181" y="734"/>
                  <a:pt x="181" y="734"/>
                  <a:pt x="181" y="734"/>
                </a:cubicBezTo>
                <a:cubicBezTo>
                  <a:pt x="181" y="734"/>
                  <a:pt x="181" y="734"/>
                  <a:pt x="181" y="734"/>
                </a:cubicBezTo>
                <a:cubicBezTo>
                  <a:pt x="181" y="734"/>
                  <a:pt x="182" y="733"/>
                  <a:pt x="182" y="733"/>
                </a:cubicBezTo>
                <a:close/>
                <a:moveTo>
                  <a:pt x="181" y="710"/>
                </a:moveTo>
                <a:cubicBezTo>
                  <a:pt x="181" y="710"/>
                  <a:pt x="181" y="710"/>
                  <a:pt x="180" y="710"/>
                </a:cubicBezTo>
                <a:cubicBezTo>
                  <a:pt x="180" y="710"/>
                  <a:pt x="180" y="710"/>
                  <a:pt x="180" y="710"/>
                </a:cubicBezTo>
                <a:cubicBezTo>
                  <a:pt x="181" y="710"/>
                  <a:pt x="180" y="711"/>
                  <a:pt x="180" y="711"/>
                </a:cubicBezTo>
                <a:cubicBezTo>
                  <a:pt x="180" y="711"/>
                  <a:pt x="180" y="711"/>
                  <a:pt x="181" y="711"/>
                </a:cubicBezTo>
                <a:cubicBezTo>
                  <a:pt x="181" y="711"/>
                  <a:pt x="181" y="711"/>
                  <a:pt x="181" y="711"/>
                </a:cubicBezTo>
                <a:cubicBezTo>
                  <a:pt x="181" y="710"/>
                  <a:pt x="181" y="710"/>
                  <a:pt x="181" y="710"/>
                </a:cubicBezTo>
                <a:close/>
                <a:moveTo>
                  <a:pt x="130" y="718"/>
                </a:moveTo>
                <a:cubicBezTo>
                  <a:pt x="130" y="718"/>
                  <a:pt x="129" y="718"/>
                  <a:pt x="129" y="718"/>
                </a:cubicBezTo>
                <a:cubicBezTo>
                  <a:pt x="129" y="718"/>
                  <a:pt x="129" y="718"/>
                  <a:pt x="129" y="718"/>
                </a:cubicBezTo>
                <a:cubicBezTo>
                  <a:pt x="129" y="721"/>
                  <a:pt x="130" y="723"/>
                  <a:pt x="130" y="725"/>
                </a:cubicBezTo>
                <a:cubicBezTo>
                  <a:pt x="130" y="728"/>
                  <a:pt x="130" y="730"/>
                  <a:pt x="130" y="733"/>
                </a:cubicBezTo>
                <a:cubicBezTo>
                  <a:pt x="130" y="733"/>
                  <a:pt x="130" y="733"/>
                  <a:pt x="131" y="733"/>
                </a:cubicBezTo>
                <a:cubicBezTo>
                  <a:pt x="131" y="733"/>
                  <a:pt x="131" y="733"/>
                  <a:pt x="131" y="733"/>
                </a:cubicBezTo>
                <a:cubicBezTo>
                  <a:pt x="131" y="730"/>
                  <a:pt x="131" y="728"/>
                  <a:pt x="130" y="725"/>
                </a:cubicBezTo>
                <a:cubicBezTo>
                  <a:pt x="130" y="723"/>
                  <a:pt x="130" y="721"/>
                  <a:pt x="130" y="718"/>
                </a:cubicBezTo>
                <a:cubicBezTo>
                  <a:pt x="130" y="718"/>
                  <a:pt x="130" y="718"/>
                  <a:pt x="130" y="718"/>
                </a:cubicBezTo>
                <a:close/>
                <a:moveTo>
                  <a:pt x="138" y="711"/>
                </a:moveTo>
                <a:cubicBezTo>
                  <a:pt x="138" y="712"/>
                  <a:pt x="138" y="712"/>
                  <a:pt x="138" y="713"/>
                </a:cubicBezTo>
                <a:cubicBezTo>
                  <a:pt x="138" y="713"/>
                  <a:pt x="138" y="713"/>
                  <a:pt x="138" y="714"/>
                </a:cubicBezTo>
                <a:cubicBezTo>
                  <a:pt x="138" y="714"/>
                  <a:pt x="138" y="714"/>
                  <a:pt x="138" y="714"/>
                </a:cubicBezTo>
                <a:cubicBezTo>
                  <a:pt x="138" y="714"/>
                  <a:pt x="138" y="714"/>
                  <a:pt x="138" y="714"/>
                </a:cubicBezTo>
                <a:cubicBezTo>
                  <a:pt x="138" y="713"/>
                  <a:pt x="138" y="713"/>
                  <a:pt x="138" y="713"/>
                </a:cubicBezTo>
                <a:cubicBezTo>
                  <a:pt x="138" y="712"/>
                  <a:pt x="138" y="712"/>
                  <a:pt x="138" y="711"/>
                </a:cubicBezTo>
                <a:cubicBezTo>
                  <a:pt x="138" y="711"/>
                  <a:pt x="138" y="711"/>
                  <a:pt x="138" y="711"/>
                </a:cubicBezTo>
                <a:cubicBezTo>
                  <a:pt x="138" y="711"/>
                  <a:pt x="138" y="711"/>
                  <a:pt x="138" y="711"/>
                </a:cubicBezTo>
                <a:cubicBezTo>
                  <a:pt x="138" y="711"/>
                  <a:pt x="138" y="711"/>
                  <a:pt x="138" y="711"/>
                </a:cubicBezTo>
                <a:close/>
                <a:moveTo>
                  <a:pt x="130" y="715"/>
                </a:moveTo>
                <a:cubicBezTo>
                  <a:pt x="130" y="715"/>
                  <a:pt x="130" y="715"/>
                  <a:pt x="129" y="715"/>
                </a:cubicBezTo>
                <a:cubicBezTo>
                  <a:pt x="129" y="715"/>
                  <a:pt x="129" y="715"/>
                  <a:pt x="129" y="715"/>
                </a:cubicBezTo>
                <a:cubicBezTo>
                  <a:pt x="129" y="715"/>
                  <a:pt x="129" y="715"/>
                  <a:pt x="129" y="715"/>
                </a:cubicBezTo>
                <a:cubicBezTo>
                  <a:pt x="129" y="715"/>
                  <a:pt x="129" y="715"/>
                  <a:pt x="129" y="716"/>
                </a:cubicBezTo>
                <a:cubicBezTo>
                  <a:pt x="129" y="716"/>
                  <a:pt x="129" y="716"/>
                  <a:pt x="130" y="716"/>
                </a:cubicBezTo>
                <a:cubicBezTo>
                  <a:pt x="130" y="716"/>
                  <a:pt x="130" y="716"/>
                  <a:pt x="130" y="716"/>
                </a:cubicBezTo>
                <a:cubicBezTo>
                  <a:pt x="130" y="715"/>
                  <a:pt x="130" y="715"/>
                  <a:pt x="130" y="715"/>
                </a:cubicBezTo>
                <a:close/>
                <a:moveTo>
                  <a:pt x="129" y="708"/>
                </a:moveTo>
                <a:cubicBezTo>
                  <a:pt x="129" y="708"/>
                  <a:pt x="129" y="708"/>
                  <a:pt x="129" y="708"/>
                </a:cubicBezTo>
                <a:cubicBezTo>
                  <a:pt x="129" y="708"/>
                  <a:pt x="129" y="709"/>
                  <a:pt x="129" y="709"/>
                </a:cubicBezTo>
                <a:cubicBezTo>
                  <a:pt x="129" y="709"/>
                  <a:pt x="129" y="710"/>
                  <a:pt x="129" y="710"/>
                </a:cubicBezTo>
                <a:cubicBezTo>
                  <a:pt x="129" y="711"/>
                  <a:pt x="129" y="711"/>
                  <a:pt x="129" y="712"/>
                </a:cubicBezTo>
                <a:cubicBezTo>
                  <a:pt x="129" y="712"/>
                  <a:pt x="129" y="712"/>
                  <a:pt x="129" y="712"/>
                </a:cubicBezTo>
                <a:cubicBezTo>
                  <a:pt x="129" y="712"/>
                  <a:pt x="130" y="712"/>
                  <a:pt x="130" y="712"/>
                </a:cubicBezTo>
                <a:cubicBezTo>
                  <a:pt x="129" y="711"/>
                  <a:pt x="129" y="711"/>
                  <a:pt x="130" y="710"/>
                </a:cubicBezTo>
                <a:cubicBezTo>
                  <a:pt x="129" y="710"/>
                  <a:pt x="130" y="709"/>
                  <a:pt x="129" y="709"/>
                </a:cubicBezTo>
                <a:cubicBezTo>
                  <a:pt x="129" y="708"/>
                  <a:pt x="129" y="708"/>
                  <a:pt x="129" y="708"/>
                </a:cubicBezTo>
                <a:close/>
                <a:moveTo>
                  <a:pt x="176" y="646"/>
                </a:moveTo>
                <a:cubicBezTo>
                  <a:pt x="176" y="646"/>
                  <a:pt x="176" y="646"/>
                  <a:pt x="176" y="647"/>
                </a:cubicBezTo>
                <a:cubicBezTo>
                  <a:pt x="177" y="647"/>
                  <a:pt x="177" y="647"/>
                  <a:pt x="177" y="647"/>
                </a:cubicBezTo>
                <a:cubicBezTo>
                  <a:pt x="177" y="647"/>
                  <a:pt x="177" y="647"/>
                  <a:pt x="177" y="647"/>
                </a:cubicBezTo>
                <a:cubicBezTo>
                  <a:pt x="177" y="646"/>
                  <a:pt x="177" y="646"/>
                  <a:pt x="177" y="646"/>
                </a:cubicBezTo>
                <a:cubicBezTo>
                  <a:pt x="177" y="646"/>
                  <a:pt x="177" y="645"/>
                  <a:pt x="177" y="645"/>
                </a:cubicBezTo>
                <a:cubicBezTo>
                  <a:pt x="177" y="645"/>
                  <a:pt x="176" y="645"/>
                  <a:pt x="176" y="645"/>
                </a:cubicBezTo>
                <a:cubicBezTo>
                  <a:pt x="176" y="645"/>
                  <a:pt x="176" y="645"/>
                  <a:pt x="176" y="646"/>
                </a:cubicBezTo>
                <a:close/>
                <a:moveTo>
                  <a:pt x="187" y="634"/>
                </a:move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4"/>
                </a:cubicBezTo>
                <a:cubicBezTo>
                  <a:pt x="187" y="634"/>
                  <a:pt x="187" y="634"/>
                  <a:pt x="187" y="634"/>
                </a:cubicBezTo>
                <a:cubicBezTo>
                  <a:pt x="187" y="634"/>
                  <a:pt x="187" y="634"/>
                  <a:pt x="187" y="634"/>
                </a:cubicBezTo>
                <a:cubicBezTo>
                  <a:pt x="187" y="634"/>
                  <a:pt x="187" y="634"/>
                  <a:pt x="187" y="634"/>
                </a:cubicBezTo>
                <a:close/>
                <a:moveTo>
                  <a:pt x="178" y="617"/>
                </a:moveTo>
                <a:cubicBezTo>
                  <a:pt x="178" y="617"/>
                  <a:pt x="178" y="617"/>
                  <a:pt x="178" y="617"/>
                </a:cubicBezTo>
                <a:cubicBezTo>
                  <a:pt x="178" y="618"/>
                  <a:pt x="178" y="620"/>
                  <a:pt x="178" y="621"/>
                </a:cubicBezTo>
                <a:cubicBezTo>
                  <a:pt x="178" y="621"/>
                  <a:pt x="178" y="621"/>
                  <a:pt x="178" y="621"/>
                </a:cubicBezTo>
                <a:cubicBezTo>
                  <a:pt x="179" y="621"/>
                  <a:pt x="179" y="621"/>
                  <a:pt x="179" y="621"/>
                </a:cubicBezTo>
                <a:cubicBezTo>
                  <a:pt x="179" y="620"/>
                  <a:pt x="179" y="618"/>
                  <a:pt x="179" y="617"/>
                </a:cubicBezTo>
                <a:cubicBezTo>
                  <a:pt x="179" y="617"/>
                  <a:pt x="179" y="617"/>
                  <a:pt x="178" y="617"/>
                </a:cubicBezTo>
                <a:cubicBezTo>
                  <a:pt x="178" y="617"/>
                  <a:pt x="178" y="617"/>
                  <a:pt x="178" y="617"/>
                </a:cubicBezTo>
                <a:close/>
                <a:moveTo>
                  <a:pt x="177" y="595"/>
                </a:moveTo>
                <a:cubicBezTo>
                  <a:pt x="177" y="595"/>
                  <a:pt x="177" y="595"/>
                  <a:pt x="177" y="595"/>
                </a:cubicBezTo>
                <a:cubicBezTo>
                  <a:pt x="177" y="595"/>
                  <a:pt x="177" y="595"/>
                  <a:pt x="177" y="595"/>
                </a:cubicBezTo>
                <a:cubicBezTo>
                  <a:pt x="177" y="596"/>
                  <a:pt x="177" y="597"/>
                  <a:pt x="177" y="598"/>
                </a:cubicBezTo>
                <a:cubicBezTo>
                  <a:pt x="177" y="599"/>
                  <a:pt x="177" y="601"/>
                  <a:pt x="178" y="602"/>
                </a:cubicBezTo>
                <a:cubicBezTo>
                  <a:pt x="178" y="602"/>
                  <a:pt x="178" y="602"/>
                  <a:pt x="178" y="602"/>
                </a:cubicBezTo>
                <a:cubicBezTo>
                  <a:pt x="178" y="602"/>
                  <a:pt x="178" y="602"/>
                  <a:pt x="178" y="602"/>
                </a:cubicBezTo>
                <a:cubicBezTo>
                  <a:pt x="178" y="601"/>
                  <a:pt x="178" y="599"/>
                  <a:pt x="178" y="598"/>
                </a:cubicBezTo>
                <a:cubicBezTo>
                  <a:pt x="178" y="597"/>
                  <a:pt x="178" y="596"/>
                  <a:pt x="177" y="595"/>
                </a:cubicBezTo>
                <a:cubicBezTo>
                  <a:pt x="177" y="595"/>
                  <a:pt x="177" y="595"/>
                  <a:pt x="177" y="595"/>
                </a:cubicBezTo>
                <a:cubicBezTo>
                  <a:pt x="178" y="595"/>
                  <a:pt x="178" y="595"/>
                  <a:pt x="177" y="595"/>
                </a:cubicBezTo>
                <a:cubicBezTo>
                  <a:pt x="177" y="595"/>
                  <a:pt x="177" y="595"/>
                  <a:pt x="177" y="595"/>
                </a:cubicBezTo>
                <a:cubicBezTo>
                  <a:pt x="177" y="595"/>
                  <a:pt x="177" y="595"/>
                  <a:pt x="177" y="595"/>
                </a:cubicBezTo>
                <a:close/>
                <a:moveTo>
                  <a:pt x="127" y="628"/>
                </a:moveTo>
                <a:cubicBezTo>
                  <a:pt x="127" y="629"/>
                  <a:pt x="128" y="629"/>
                  <a:pt x="127" y="630"/>
                </a:cubicBezTo>
                <a:cubicBezTo>
                  <a:pt x="127" y="630"/>
                  <a:pt x="127" y="630"/>
                  <a:pt x="127" y="630"/>
                </a:cubicBezTo>
                <a:cubicBezTo>
                  <a:pt x="128" y="630"/>
                  <a:pt x="128" y="630"/>
                  <a:pt x="128" y="630"/>
                </a:cubicBezTo>
                <a:cubicBezTo>
                  <a:pt x="128" y="629"/>
                  <a:pt x="128" y="629"/>
                  <a:pt x="128" y="628"/>
                </a:cubicBezTo>
                <a:lnTo>
                  <a:pt x="127" y="628"/>
                </a:lnTo>
                <a:close/>
                <a:moveTo>
                  <a:pt x="181" y="515"/>
                </a:moveTo>
                <a:cubicBezTo>
                  <a:pt x="181" y="515"/>
                  <a:pt x="180" y="515"/>
                  <a:pt x="181" y="515"/>
                </a:cubicBezTo>
                <a:cubicBezTo>
                  <a:pt x="181" y="515"/>
                  <a:pt x="181" y="516"/>
                  <a:pt x="181" y="516"/>
                </a:cubicBezTo>
                <a:cubicBezTo>
                  <a:pt x="181" y="517"/>
                  <a:pt x="181" y="517"/>
                  <a:pt x="181" y="517"/>
                </a:cubicBezTo>
                <a:cubicBezTo>
                  <a:pt x="181" y="517"/>
                  <a:pt x="181" y="516"/>
                  <a:pt x="181" y="516"/>
                </a:cubicBezTo>
                <a:cubicBezTo>
                  <a:pt x="181" y="516"/>
                  <a:pt x="181" y="515"/>
                  <a:pt x="181" y="515"/>
                </a:cubicBezTo>
                <a:cubicBezTo>
                  <a:pt x="181" y="515"/>
                  <a:pt x="181" y="514"/>
                  <a:pt x="181" y="515"/>
                </a:cubicBezTo>
                <a:cubicBezTo>
                  <a:pt x="181" y="515"/>
                  <a:pt x="181" y="515"/>
                  <a:pt x="181" y="515"/>
                </a:cubicBezTo>
                <a:close/>
                <a:moveTo>
                  <a:pt x="173" y="508"/>
                </a:moveTo>
                <a:cubicBezTo>
                  <a:pt x="173" y="507"/>
                  <a:pt x="173" y="507"/>
                  <a:pt x="173" y="507"/>
                </a:cubicBezTo>
                <a:cubicBezTo>
                  <a:pt x="173" y="507"/>
                  <a:pt x="173" y="507"/>
                  <a:pt x="173" y="507"/>
                </a:cubicBezTo>
                <a:cubicBezTo>
                  <a:pt x="173" y="507"/>
                  <a:pt x="173" y="507"/>
                  <a:pt x="173" y="507"/>
                </a:cubicBezTo>
                <a:cubicBezTo>
                  <a:pt x="173" y="508"/>
                  <a:pt x="173" y="508"/>
                  <a:pt x="173" y="508"/>
                </a:cubicBezTo>
                <a:cubicBezTo>
                  <a:pt x="173" y="508"/>
                  <a:pt x="173" y="509"/>
                  <a:pt x="173" y="509"/>
                </a:cubicBezTo>
                <a:cubicBezTo>
                  <a:pt x="173" y="509"/>
                  <a:pt x="173" y="509"/>
                  <a:pt x="173" y="509"/>
                </a:cubicBezTo>
                <a:cubicBezTo>
                  <a:pt x="173" y="509"/>
                  <a:pt x="173" y="509"/>
                  <a:pt x="173" y="509"/>
                </a:cubicBezTo>
                <a:cubicBezTo>
                  <a:pt x="173" y="509"/>
                  <a:pt x="173" y="508"/>
                  <a:pt x="173" y="508"/>
                </a:cubicBezTo>
                <a:cubicBezTo>
                  <a:pt x="173" y="508"/>
                  <a:pt x="173" y="508"/>
                  <a:pt x="173" y="508"/>
                </a:cubicBezTo>
                <a:close/>
                <a:moveTo>
                  <a:pt x="167" y="503"/>
                </a:moveTo>
                <a:cubicBezTo>
                  <a:pt x="167" y="503"/>
                  <a:pt x="167" y="503"/>
                  <a:pt x="166" y="503"/>
                </a:cubicBezTo>
                <a:cubicBezTo>
                  <a:pt x="166" y="503"/>
                  <a:pt x="166" y="503"/>
                  <a:pt x="166" y="503"/>
                </a:cubicBezTo>
                <a:cubicBezTo>
                  <a:pt x="166" y="503"/>
                  <a:pt x="166" y="503"/>
                  <a:pt x="166" y="503"/>
                </a:cubicBezTo>
                <a:cubicBezTo>
                  <a:pt x="166" y="503"/>
                  <a:pt x="166" y="504"/>
                  <a:pt x="166" y="505"/>
                </a:cubicBezTo>
                <a:cubicBezTo>
                  <a:pt x="166" y="506"/>
                  <a:pt x="167" y="507"/>
                  <a:pt x="166" y="508"/>
                </a:cubicBezTo>
                <a:cubicBezTo>
                  <a:pt x="166" y="508"/>
                  <a:pt x="166" y="508"/>
                  <a:pt x="166" y="508"/>
                </a:cubicBezTo>
                <a:cubicBezTo>
                  <a:pt x="166" y="508"/>
                  <a:pt x="167" y="508"/>
                  <a:pt x="167" y="508"/>
                </a:cubicBezTo>
                <a:cubicBezTo>
                  <a:pt x="167" y="507"/>
                  <a:pt x="167" y="506"/>
                  <a:pt x="167" y="505"/>
                </a:cubicBezTo>
                <a:cubicBezTo>
                  <a:pt x="167" y="504"/>
                  <a:pt x="167" y="503"/>
                  <a:pt x="167" y="503"/>
                </a:cubicBezTo>
                <a:close/>
                <a:moveTo>
                  <a:pt x="167" y="487"/>
                </a:moveTo>
                <a:cubicBezTo>
                  <a:pt x="167" y="487"/>
                  <a:pt x="167" y="487"/>
                  <a:pt x="167" y="487"/>
                </a:cubicBezTo>
                <a:cubicBezTo>
                  <a:pt x="167" y="488"/>
                  <a:pt x="167" y="488"/>
                  <a:pt x="167" y="489"/>
                </a:cubicBezTo>
                <a:cubicBezTo>
                  <a:pt x="167" y="489"/>
                  <a:pt x="167" y="489"/>
                  <a:pt x="167" y="489"/>
                </a:cubicBezTo>
                <a:cubicBezTo>
                  <a:pt x="167" y="489"/>
                  <a:pt x="167" y="489"/>
                  <a:pt x="167" y="489"/>
                </a:cubicBezTo>
                <a:cubicBezTo>
                  <a:pt x="167" y="489"/>
                  <a:pt x="167" y="489"/>
                  <a:pt x="167" y="489"/>
                </a:cubicBezTo>
                <a:cubicBezTo>
                  <a:pt x="167" y="489"/>
                  <a:pt x="167" y="489"/>
                  <a:pt x="167" y="489"/>
                </a:cubicBezTo>
                <a:cubicBezTo>
                  <a:pt x="167" y="488"/>
                  <a:pt x="168" y="488"/>
                  <a:pt x="167" y="487"/>
                </a:cubicBezTo>
                <a:cubicBezTo>
                  <a:pt x="167" y="487"/>
                  <a:pt x="167" y="487"/>
                  <a:pt x="167" y="487"/>
                </a:cubicBezTo>
                <a:cubicBezTo>
                  <a:pt x="167" y="487"/>
                  <a:pt x="167" y="487"/>
                  <a:pt x="167" y="487"/>
                </a:cubicBezTo>
                <a:close/>
                <a:moveTo>
                  <a:pt x="165" y="465"/>
                </a:moveTo>
                <a:cubicBezTo>
                  <a:pt x="165" y="465"/>
                  <a:pt x="165" y="465"/>
                  <a:pt x="165" y="465"/>
                </a:cubicBezTo>
                <a:cubicBezTo>
                  <a:pt x="165" y="465"/>
                  <a:pt x="165" y="465"/>
                  <a:pt x="165" y="465"/>
                </a:cubicBezTo>
                <a:cubicBezTo>
                  <a:pt x="165" y="465"/>
                  <a:pt x="165" y="465"/>
                  <a:pt x="165" y="465"/>
                </a:cubicBezTo>
                <a:cubicBezTo>
                  <a:pt x="165" y="465"/>
                  <a:pt x="165" y="466"/>
                  <a:pt x="165" y="466"/>
                </a:cubicBezTo>
                <a:cubicBezTo>
                  <a:pt x="165" y="466"/>
                  <a:pt x="165" y="466"/>
                  <a:pt x="165" y="466"/>
                </a:cubicBezTo>
                <a:cubicBezTo>
                  <a:pt x="165" y="467"/>
                  <a:pt x="165" y="467"/>
                  <a:pt x="165" y="467"/>
                </a:cubicBezTo>
                <a:cubicBezTo>
                  <a:pt x="165" y="467"/>
                  <a:pt x="165" y="467"/>
                  <a:pt x="165" y="467"/>
                </a:cubicBezTo>
                <a:cubicBezTo>
                  <a:pt x="165" y="466"/>
                  <a:pt x="165" y="466"/>
                  <a:pt x="165" y="466"/>
                </a:cubicBezTo>
                <a:cubicBezTo>
                  <a:pt x="165" y="465"/>
                  <a:pt x="165" y="465"/>
                  <a:pt x="165" y="465"/>
                </a:cubicBezTo>
                <a:close/>
                <a:moveTo>
                  <a:pt x="161" y="368"/>
                </a:moveTo>
                <a:cubicBezTo>
                  <a:pt x="161" y="368"/>
                  <a:pt x="161" y="368"/>
                  <a:pt x="161" y="369"/>
                </a:cubicBezTo>
                <a:cubicBezTo>
                  <a:pt x="161" y="375"/>
                  <a:pt x="161" y="382"/>
                  <a:pt x="162" y="390"/>
                </a:cubicBezTo>
                <a:cubicBezTo>
                  <a:pt x="162" y="390"/>
                  <a:pt x="162" y="390"/>
                  <a:pt x="162" y="390"/>
                </a:cubicBezTo>
                <a:cubicBezTo>
                  <a:pt x="162" y="390"/>
                  <a:pt x="163" y="390"/>
                  <a:pt x="163" y="390"/>
                </a:cubicBezTo>
                <a:cubicBezTo>
                  <a:pt x="162" y="382"/>
                  <a:pt x="162" y="375"/>
                  <a:pt x="161" y="369"/>
                </a:cubicBezTo>
                <a:cubicBezTo>
                  <a:pt x="161" y="368"/>
                  <a:pt x="161" y="368"/>
                  <a:pt x="161" y="368"/>
                </a:cubicBezTo>
                <a:cubicBezTo>
                  <a:pt x="161" y="368"/>
                  <a:pt x="161" y="368"/>
                  <a:pt x="161" y="368"/>
                </a:cubicBezTo>
                <a:close/>
                <a:moveTo>
                  <a:pt x="159" y="266"/>
                </a:moveTo>
                <a:cubicBezTo>
                  <a:pt x="159" y="268"/>
                  <a:pt x="159" y="270"/>
                  <a:pt x="159" y="271"/>
                </a:cubicBezTo>
                <a:cubicBezTo>
                  <a:pt x="159" y="274"/>
                  <a:pt x="159" y="276"/>
                  <a:pt x="159" y="278"/>
                </a:cubicBezTo>
                <a:cubicBezTo>
                  <a:pt x="159" y="278"/>
                  <a:pt x="159" y="279"/>
                  <a:pt x="159" y="279"/>
                </a:cubicBezTo>
                <a:cubicBezTo>
                  <a:pt x="160" y="279"/>
                  <a:pt x="160" y="279"/>
                  <a:pt x="160" y="278"/>
                </a:cubicBezTo>
                <a:cubicBezTo>
                  <a:pt x="160" y="276"/>
                  <a:pt x="160" y="274"/>
                  <a:pt x="160" y="271"/>
                </a:cubicBezTo>
                <a:cubicBezTo>
                  <a:pt x="160" y="270"/>
                  <a:pt x="160" y="268"/>
                  <a:pt x="160" y="266"/>
                </a:cubicBezTo>
                <a:cubicBezTo>
                  <a:pt x="160" y="266"/>
                  <a:pt x="160" y="266"/>
                  <a:pt x="159" y="266"/>
                </a:cubicBezTo>
                <a:cubicBezTo>
                  <a:pt x="159" y="266"/>
                  <a:pt x="159" y="266"/>
                  <a:pt x="159" y="266"/>
                </a:cubicBezTo>
                <a:cubicBezTo>
                  <a:pt x="159" y="266"/>
                  <a:pt x="159" y="266"/>
                  <a:pt x="159" y="266"/>
                </a:cubicBezTo>
                <a:close/>
                <a:moveTo>
                  <a:pt x="162" y="156"/>
                </a:moveTo>
                <a:cubicBezTo>
                  <a:pt x="162" y="157"/>
                  <a:pt x="162" y="157"/>
                  <a:pt x="162" y="158"/>
                </a:cubicBezTo>
                <a:cubicBezTo>
                  <a:pt x="162" y="158"/>
                  <a:pt x="162" y="158"/>
                  <a:pt x="163" y="158"/>
                </a:cubicBezTo>
                <a:cubicBezTo>
                  <a:pt x="163" y="158"/>
                  <a:pt x="163" y="158"/>
                  <a:pt x="163" y="158"/>
                </a:cubicBezTo>
                <a:cubicBezTo>
                  <a:pt x="163" y="157"/>
                  <a:pt x="163" y="157"/>
                  <a:pt x="163" y="156"/>
                </a:cubicBezTo>
                <a:cubicBezTo>
                  <a:pt x="163" y="156"/>
                  <a:pt x="163" y="156"/>
                  <a:pt x="163" y="156"/>
                </a:cubicBezTo>
                <a:cubicBezTo>
                  <a:pt x="162" y="156"/>
                  <a:pt x="162" y="156"/>
                  <a:pt x="162" y="156"/>
                </a:cubicBezTo>
                <a:cubicBezTo>
                  <a:pt x="162" y="156"/>
                  <a:pt x="162" y="156"/>
                  <a:pt x="162" y="156"/>
                </a:cubicBezTo>
                <a:close/>
                <a:moveTo>
                  <a:pt x="178" y="666"/>
                </a:moveTo>
                <a:cubicBezTo>
                  <a:pt x="177" y="669"/>
                  <a:pt x="178" y="672"/>
                  <a:pt x="177" y="675"/>
                </a:cubicBezTo>
                <a:cubicBezTo>
                  <a:pt x="178" y="677"/>
                  <a:pt x="178" y="679"/>
                  <a:pt x="177" y="681"/>
                </a:cubicBezTo>
                <a:cubicBezTo>
                  <a:pt x="178" y="686"/>
                  <a:pt x="178" y="690"/>
                  <a:pt x="177" y="694"/>
                </a:cubicBezTo>
                <a:cubicBezTo>
                  <a:pt x="178" y="697"/>
                  <a:pt x="178" y="700"/>
                  <a:pt x="178" y="703"/>
                </a:cubicBezTo>
                <a:cubicBezTo>
                  <a:pt x="178" y="704"/>
                  <a:pt x="178" y="705"/>
                  <a:pt x="177" y="706"/>
                </a:cubicBezTo>
                <a:cubicBezTo>
                  <a:pt x="179" y="710"/>
                  <a:pt x="177" y="713"/>
                  <a:pt x="178" y="717"/>
                </a:cubicBezTo>
                <a:cubicBezTo>
                  <a:pt x="178" y="717"/>
                  <a:pt x="178" y="718"/>
                  <a:pt x="178" y="718"/>
                </a:cubicBezTo>
                <a:cubicBezTo>
                  <a:pt x="178" y="720"/>
                  <a:pt x="178" y="722"/>
                  <a:pt x="178" y="724"/>
                </a:cubicBezTo>
                <a:cubicBezTo>
                  <a:pt x="180" y="727"/>
                  <a:pt x="179" y="731"/>
                  <a:pt x="179" y="734"/>
                </a:cubicBezTo>
                <a:cubicBezTo>
                  <a:pt x="179" y="734"/>
                  <a:pt x="179" y="735"/>
                  <a:pt x="179" y="735"/>
                </a:cubicBezTo>
                <a:cubicBezTo>
                  <a:pt x="179" y="737"/>
                  <a:pt x="179" y="739"/>
                  <a:pt x="179" y="740"/>
                </a:cubicBezTo>
                <a:cubicBezTo>
                  <a:pt x="180" y="741"/>
                  <a:pt x="179" y="742"/>
                  <a:pt x="179" y="744"/>
                </a:cubicBezTo>
                <a:cubicBezTo>
                  <a:pt x="179" y="744"/>
                  <a:pt x="180" y="744"/>
                  <a:pt x="180" y="744"/>
                </a:cubicBezTo>
                <a:cubicBezTo>
                  <a:pt x="180" y="745"/>
                  <a:pt x="180" y="745"/>
                  <a:pt x="180" y="746"/>
                </a:cubicBezTo>
                <a:cubicBezTo>
                  <a:pt x="180" y="747"/>
                  <a:pt x="180" y="747"/>
                  <a:pt x="180" y="748"/>
                </a:cubicBezTo>
                <a:cubicBezTo>
                  <a:pt x="180" y="749"/>
                  <a:pt x="180" y="749"/>
                  <a:pt x="180" y="750"/>
                </a:cubicBezTo>
                <a:cubicBezTo>
                  <a:pt x="180" y="754"/>
                  <a:pt x="182" y="757"/>
                  <a:pt x="180" y="761"/>
                </a:cubicBezTo>
                <a:cubicBezTo>
                  <a:pt x="181" y="761"/>
                  <a:pt x="181" y="761"/>
                  <a:pt x="181" y="762"/>
                </a:cubicBezTo>
                <a:cubicBezTo>
                  <a:pt x="181" y="767"/>
                  <a:pt x="182" y="772"/>
                  <a:pt x="182" y="777"/>
                </a:cubicBezTo>
                <a:cubicBezTo>
                  <a:pt x="183" y="778"/>
                  <a:pt x="183" y="778"/>
                  <a:pt x="183" y="779"/>
                </a:cubicBezTo>
                <a:cubicBezTo>
                  <a:pt x="183" y="781"/>
                  <a:pt x="183" y="783"/>
                  <a:pt x="184" y="786"/>
                </a:cubicBezTo>
                <a:cubicBezTo>
                  <a:pt x="183" y="786"/>
                  <a:pt x="183" y="786"/>
                  <a:pt x="183" y="786"/>
                </a:cubicBezTo>
                <a:cubicBezTo>
                  <a:pt x="184" y="786"/>
                  <a:pt x="184" y="786"/>
                  <a:pt x="184" y="786"/>
                </a:cubicBezTo>
                <a:cubicBezTo>
                  <a:pt x="183" y="787"/>
                  <a:pt x="183" y="789"/>
                  <a:pt x="185" y="789"/>
                </a:cubicBezTo>
                <a:cubicBezTo>
                  <a:pt x="184" y="788"/>
                  <a:pt x="184" y="787"/>
                  <a:pt x="184" y="786"/>
                </a:cubicBezTo>
                <a:cubicBezTo>
                  <a:pt x="184" y="786"/>
                  <a:pt x="184" y="786"/>
                  <a:pt x="184" y="786"/>
                </a:cubicBezTo>
                <a:cubicBezTo>
                  <a:pt x="184" y="785"/>
                  <a:pt x="184" y="785"/>
                  <a:pt x="184" y="785"/>
                </a:cubicBezTo>
                <a:cubicBezTo>
                  <a:pt x="185" y="783"/>
                  <a:pt x="183" y="780"/>
                  <a:pt x="184" y="778"/>
                </a:cubicBezTo>
                <a:cubicBezTo>
                  <a:pt x="183" y="773"/>
                  <a:pt x="184" y="767"/>
                  <a:pt x="182" y="762"/>
                </a:cubicBezTo>
                <a:cubicBezTo>
                  <a:pt x="183" y="762"/>
                  <a:pt x="183" y="761"/>
                  <a:pt x="183" y="761"/>
                </a:cubicBezTo>
                <a:cubicBezTo>
                  <a:pt x="183" y="755"/>
                  <a:pt x="182" y="750"/>
                  <a:pt x="182" y="744"/>
                </a:cubicBezTo>
                <a:cubicBezTo>
                  <a:pt x="182" y="744"/>
                  <a:pt x="182" y="744"/>
                  <a:pt x="182" y="744"/>
                </a:cubicBezTo>
                <a:cubicBezTo>
                  <a:pt x="182" y="744"/>
                  <a:pt x="182" y="744"/>
                  <a:pt x="182" y="744"/>
                </a:cubicBezTo>
                <a:cubicBezTo>
                  <a:pt x="182" y="744"/>
                  <a:pt x="183" y="744"/>
                  <a:pt x="183" y="744"/>
                </a:cubicBezTo>
                <a:cubicBezTo>
                  <a:pt x="183" y="750"/>
                  <a:pt x="184" y="756"/>
                  <a:pt x="184" y="761"/>
                </a:cubicBezTo>
                <a:cubicBezTo>
                  <a:pt x="184" y="761"/>
                  <a:pt x="184" y="761"/>
                  <a:pt x="184" y="761"/>
                </a:cubicBezTo>
                <a:cubicBezTo>
                  <a:pt x="184" y="764"/>
                  <a:pt x="185" y="767"/>
                  <a:pt x="184" y="770"/>
                </a:cubicBezTo>
                <a:cubicBezTo>
                  <a:pt x="185" y="774"/>
                  <a:pt x="186" y="778"/>
                  <a:pt x="185" y="782"/>
                </a:cubicBezTo>
                <a:cubicBezTo>
                  <a:pt x="187" y="786"/>
                  <a:pt x="186" y="789"/>
                  <a:pt x="186" y="793"/>
                </a:cubicBezTo>
                <a:cubicBezTo>
                  <a:pt x="186" y="795"/>
                  <a:pt x="187" y="796"/>
                  <a:pt x="186" y="798"/>
                </a:cubicBezTo>
                <a:cubicBezTo>
                  <a:pt x="187" y="803"/>
                  <a:pt x="187" y="808"/>
                  <a:pt x="187" y="812"/>
                </a:cubicBezTo>
                <a:cubicBezTo>
                  <a:pt x="187" y="812"/>
                  <a:pt x="187" y="812"/>
                  <a:pt x="187" y="813"/>
                </a:cubicBezTo>
                <a:cubicBezTo>
                  <a:pt x="187" y="813"/>
                  <a:pt x="187" y="814"/>
                  <a:pt x="187" y="815"/>
                </a:cubicBezTo>
                <a:cubicBezTo>
                  <a:pt x="187" y="816"/>
                  <a:pt x="187" y="817"/>
                  <a:pt x="187" y="817"/>
                </a:cubicBezTo>
                <a:cubicBezTo>
                  <a:pt x="187" y="817"/>
                  <a:pt x="187" y="817"/>
                  <a:pt x="187" y="818"/>
                </a:cubicBezTo>
                <a:cubicBezTo>
                  <a:pt x="187" y="819"/>
                  <a:pt x="187" y="821"/>
                  <a:pt x="188" y="822"/>
                </a:cubicBezTo>
                <a:cubicBezTo>
                  <a:pt x="188" y="824"/>
                  <a:pt x="188" y="826"/>
                  <a:pt x="188" y="828"/>
                </a:cubicBezTo>
                <a:cubicBezTo>
                  <a:pt x="188" y="828"/>
                  <a:pt x="188" y="828"/>
                  <a:pt x="188" y="828"/>
                </a:cubicBezTo>
                <a:cubicBezTo>
                  <a:pt x="188" y="830"/>
                  <a:pt x="188" y="833"/>
                  <a:pt x="188" y="835"/>
                </a:cubicBezTo>
                <a:cubicBezTo>
                  <a:pt x="188" y="837"/>
                  <a:pt x="188" y="839"/>
                  <a:pt x="188" y="840"/>
                </a:cubicBezTo>
                <a:cubicBezTo>
                  <a:pt x="188" y="840"/>
                  <a:pt x="188" y="841"/>
                  <a:pt x="188" y="841"/>
                </a:cubicBezTo>
                <a:cubicBezTo>
                  <a:pt x="189" y="845"/>
                  <a:pt x="188" y="849"/>
                  <a:pt x="188" y="853"/>
                </a:cubicBezTo>
                <a:cubicBezTo>
                  <a:pt x="188" y="853"/>
                  <a:pt x="188" y="853"/>
                  <a:pt x="188" y="853"/>
                </a:cubicBezTo>
                <a:cubicBezTo>
                  <a:pt x="188" y="856"/>
                  <a:pt x="188" y="858"/>
                  <a:pt x="188" y="862"/>
                </a:cubicBezTo>
                <a:cubicBezTo>
                  <a:pt x="189" y="862"/>
                  <a:pt x="189" y="862"/>
                  <a:pt x="188" y="862"/>
                </a:cubicBezTo>
                <a:cubicBezTo>
                  <a:pt x="189" y="863"/>
                  <a:pt x="189" y="865"/>
                  <a:pt x="188" y="866"/>
                </a:cubicBezTo>
                <a:cubicBezTo>
                  <a:pt x="188" y="866"/>
                  <a:pt x="188" y="866"/>
                  <a:pt x="188" y="866"/>
                </a:cubicBezTo>
                <a:cubicBezTo>
                  <a:pt x="188" y="866"/>
                  <a:pt x="188" y="867"/>
                  <a:pt x="188" y="867"/>
                </a:cubicBezTo>
                <a:cubicBezTo>
                  <a:pt x="188" y="867"/>
                  <a:pt x="188" y="868"/>
                  <a:pt x="188" y="868"/>
                </a:cubicBezTo>
                <a:cubicBezTo>
                  <a:pt x="189" y="868"/>
                  <a:pt x="189" y="868"/>
                  <a:pt x="189" y="868"/>
                </a:cubicBezTo>
                <a:cubicBezTo>
                  <a:pt x="189" y="870"/>
                  <a:pt x="188" y="872"/>
                  <a:pt x="189" y="874"/>
                </a:cubicBezTo>
                <a:cubicBezTo>
                  <a:pt x="189" y="874"/>
                  <a:pt x="189" y="875"/>
                  <a:pt x="189" y="875"/>
                </a:cubicBezTo>
                <a:cubicBezTo>
                  <a:pt x="188" y="875"/>
                  <a:pt x="188" y="876"/>
                  <a:pt x="189" y="876"/>
                </a:cubicBezTo>
                <a:cubicBezTo>
                  <a:pt x="189" y="877"/>
                  <a:pt x="189" y="877"/>
                  <a:pt x="189" y="878"/>
                </a:cubicBezTo>
                <a:cubicBezTo>
                  <a:pt x="189" y="879"/>
                  <a:pt x="189" y="879"/>
                  <a:pt x="189" y="880"/>
                </a:cubicBezTo>
                <a:cubicBezTo>
                  <a:pt x="189" y="880"/>
                  <a:pt x="189" y="880"/>
                  <a:pt x="189" y="880"/>
                </a:cubicBezTo>
                <a:cubicBezTo>
                  <a:pt x="189" y="882"/>
                  <a:pt x="189" y="884"/>
                  <a:pt x="189" y="886"/>
                </a:cubicBezTo>
                <a:cubicBezTo>
                  <a:pt x="189" y="888"/>
                  <a:pt x="189" y="891"/>
                  <a:pt x="189" y="893"/>
                </a:cubicBezTo>
                <a:cubicBezTo>
                  <a:pt x="189" y="893"/>
                  <a:pt x="189" y="893"/>
                  <a:pt x="189" y="893"/>
                </a:cubicBezTo>
                <a:cubicBezTo>
                  <a:pt x="189" y="895"/>
                  <a:pt x="190" y="896"/>
                  <a:pt x="189" y="897"/>
                </a:cubicBezTo>
                <a:cubicBezTo>
                  <a:pt x="189" y="897"/>
                  <a:pt x="189" y="897"/>
                  <a:pt x="189" y="898"/>
                </a:cubicBezTo>
                <a:cubicBezTo>
                  <a:pt x="190" y="898"/>
                  <a:pt x="189" y="899"/>
                  <a:pt x="189" y="900"/>
                </a:cubicBezTo>
                <a:cubicBezTo>
                  <a:pt x="189" y="900"/>
                  <a:pt x="189" y="900"/>
                  <a:pt x="189" y="900"/>
                </a:cubicBezTo>
                <a:cubicBezTo>
                  <a:pt x="189" y="901"/>
                  <a:pt x="189" y="902"/>
                  <a:pt x="189" y="904"/>
                </a:cubicBezTo>
                <a:cubicBezTo>
                  <a:pt x="189" y="904"/>
                  <a:pt x="189" y="904"/>
                  <a:pt x="189" y="904"/>
                </a:cubicBezTo>
                <a:cubicBezTo>
                  <a:pt x="189" y="905"/>
                  <a:pt x="189" y="906"/>
                  <a:pt x="189" y="907"/>
                </a:cubicBezTo>
                <a:cubicBezTo>
                  <a:pt x="189" y="907"/>
                  <a:pt x="189" y="907"/>
                  <a:pt x="189" y="907"/>
                </a:cubicBezTo>
                <a:cubicBezTo>
                  <a:pt x="189" y="907"/>
                  <a:pt x="189" y="907"/>
                  <a:pt x="189" y="907"/>
                </a:cubicBezTo>
                <a:cubicBezTo>
                  <a:pt x="190" y="910"/>
                  <a:pt x="190" y="913"/>
                  <a:pt x="189" y="915"/>
                </a:cubicBezTo>
                <a:cubicBezTo>
                  <a:pt x="189" y="915"/>
                  <a:pt x="189" y="915"/>
                  <a:pt x="189" y="915"/>
                </a:cubicBezTo>
                <a:cubicBezTo>
                  <a:pt x="189" y="916"/>
                  <a:pt x="189" y="916"/>
                  <a:pt x="189" y="916"/>
                </a:cubicBezTo>
                <a:cubicBezTo>
                  <a:pt x="189" y="917"/>
                  <a:pt x="189" y="917"/>
                  <a:pt x="189" y="918"/>
                </a:cubicBezTo>
                <a:cubicBezTo>
                  <a:pt x="189" y="917"/>
                  <a:pt x="189" y="917"/>
                  <a:pt x="189" y="917"/>
                </a:cubicBezTo>
                <a:cubicBezTo>
                  <a:pt x="190" y="920"/>
                  <a:pt x="189" y="922"/>
                  <a:pt x="189" y="924"/>
                </a:cubicBezTo>
                <a:cubicBezTo>
                  <a:pt x="189" y="924"/>
                  <a:pt x="190" y="925"/>
                  <a:pt x="190" y="926"/>
                </a:cubicBezTo>
                <a:cubicBezTo>
                  <a:pt x="190" y="927"/>
                  <a:pt x="189" y="928"/>
                  <a:pt x="189" y="930"/>
                </a:cubicBezTo>
                <a:cubicBezTo>
                  <a:pt x="189" y="931"/>
                  <a:pt x="190" y="932"/>
                  <a:pt x="190" y="933"/>
                </a:cubicBezTo>
                <a:cubicBezTo>
                  <a:pt x="190" y="933"/>
                  <a:pt x="190" y="933"/>
                  <a:pt x="190" y="934"/>
                </a:cubicBezTo>
                <a:cubicBezTo>
                  <a:pt x="190" y="935"/>
                  <a:pt x="190" y="936"/>
                  <a:pt x="189" y="937"/>
                </a:cubicBezTo>
                <a:cubicBezTo>
                  <a:pt x="190" y="938"/>
                  <a:pt x="190" y="938"/>
                  <a:pt x="190" y="939"/>
                </a:cubicBezTo>
                <a:cubicBezTo>
                  <a:pt x="189" y="941"/>
                  <a:pt x="191" y="943"/>
                  <a:pt x="189" y="945"/>
                </a:cubicBezTo>
                <a:cubicBezTo>
                  <a:pt x="191" y="949"/>
                  <a:pt x="190" y="953"/>
                  <a:pt x="190" y="956"/>
                </a:cubicBezTo>
                <a:cubicBezTo>
                  <a:pt x="191" y="958"/>
                  <a:pt x="190" y="960"/>
                  <a:pt x="189" y="962"/>
                </a:cubicBezTo>
                <a:cubicBezTo>
                  <a:pt x="189" y="964"/>
                  <a:pt x="190" y="967"/>
                  <a:pt x="190" y="970"/>
                </a:cubicBezTo>
                <a:cubicBezTo>
                  <a:pt x="190" y="971"/>
                  <a:pt x="189" y="973"/>
                  <a:pt x="190" y="975"/>
                </a:cubicBezTo>
                <a:cubicBezTo>
                  <a:pt x="190" y="976"/>
                  <a:pt x="190" y="977"/>
                  <a:pt x="189" y="977"/>
                </a:cubicBezTo>
                <a:cubicBezTo>
                  <a:pt x="189" y="978"/>
                  <a:pt x="190" y="978"/>
                  <a:pt x="190" y="979"/>
                </a:cubicBezTo>
                <a:cubicBezTo>
                  <a:pt x="189" y="982"/>
                  <a:pt x="190" y="986"/>
                  <a:pt x="190" y="989"/>
                </a:cubicBezTo>
                <a:cubicBezTo>
                  <a:pt x="191" y="991"/>
                  <a:pt x="189" y="994"/>
                  <a:pt x="190" y="996"/>
                </a:cubicBezTo>
                <a:cubicBezTo>
                  <a:pt x="190" y="996"/>
                  <a:pt x="190" y="996"/>
                  <a:pt x="190" y="997"/>
                </a:cubicBezTo>
                <a:cubicBezTo>
                  <a:pt x="190" y="998"/>
                  <a:pt x="190" y="1000"/>
                  <a:pt x="190" y="1002"/>
                </a:cubicBezTo>
                <a:cubicBezTo>
                  <a:pt x="190" y="1003"/>
                  <a:pt x="190" y="1003"/>
                  <a:pt x="190" y="1003"/>
                </a:cubicBezTo>
                <a:cubicBezTo>
                  <a:pt x="190" y="1004"/>
                  <a:pt x="190" y="1004"/>
                  <a:pt x="190" y="1004"/>
                </a:cubicBezTo>
                <a:cubicBezTo>
                  <a:pt x="190" y="1005"/>
                  <a:pt x="190" y="1005"/>
                  <a:pt x="190" y="1005"/>
                </a:cubicBezTo>
                <a:cubicBezTo>
                  <a:pt x="190" y="1007"/>
                  <a:pt x="189" y="1009"/>
                  <a:pt x="190" y="1011"/>
                </a:cubicBezTo>
                <a:cubicBezTo>
                  <a:pt x="190" y="1011"/>
                  <a:pt x="190" y="1011"/>
                  <a:pt x="190" y="1011"/>
                </a:cubicBezTo>
                <a:cubicBezTo>
                  <a:pt x="191" y="1015"/>
                  <a:pt x="190" y="1023"/>
                  <a:pt x="190" y="1028"/>
                </a:cubicBezTo>
                <a:cubicBezTo>
                  <a:pt x="190" y="1028"/>
                  <a:pt x="190" y="1029"/>
                  <a:pt x="190" y="1029"/>
                </a:cubicBezTo>
                <a:cubicBezTo>
                  <a:pt x="191" y="1032"/>
                  <a:pt x="190" y="1034"/>
                  <a:pt x="190" y="1037"/>
                </a:cubicBezTo>
                <a:cubicBezTo>
                  <a:pt x="191" y="1039"/>
                  <a:pt x="189" y="1041"/>
                  <a:pt x="190" y="1043"/>
                </a:cubicBezTo>
                <a:cubicBezTo>
                  <a:pt x="190" y="1044"/>
                  <a:pt x="190" y="1044"/>
                  <a:pt x="190" y="1045"/>
                </a:cubicBezTo>
                <a:cubicBezTo>
                  <a:pt x="191" y="1048"/>
                  <a:pt x="190" y="1051"/>
                  <a:pt x="190" y="1054"/>
                </a:cubicBezTo>
                <a:cubicBezTo>
                  <a:pt x="190" y="1057"/>
                  <a:pt x="190" y="1060"/>
                  <a:pt x="190" y="1063"/>
                </a:cubicBezTo>
                <a:cubicBezTo>
                  <a:pt x="190" y="1064"/>
                  <a:pt x="190" y="1066"/>
                  <a:pt x="190" y="1067"/>
                </a:cubicBezTo>
                <a:cubicBezTo>
                  <a:pt x="190" y="1068"/>
                  <a:pt x="190" y="1068"/>
                  <a:pt x="190" y="1068"/>
                </a:cubicBezTo>
                <a:cubicBezTo>
                  <a:pt x="190" y="1070"/>
                  <a:pt x="190" y="1071"/>
                  <a:pt x="190" y="1072"/>
                </a:cubicBezTo>
                <a:cubicBezTo>
                  <a:pt x="190" y="1074"/>
                  <a:pt x="190" y="1075"/>
                  <a:pt x="190" y="1077"/>
                </a:cubicBezTo>
                <a:cubicBezTo>
                  <a:pt x="191" y="1077"/>
                  <a:pt x="190" y="1075"/>
                  <a:pt x="191" y="1074"/>
                </a:cubicBezTo>
                <a:cubicBezTo>
                  <a:pt x="192" y="1073"/>
                  <a:pt x="192" y="1072"/>
                  <a:pt x="192" y="1071"/>
                </a:cubicBezTo>
                <a:cubicBezTo>
                  <a:pt x="192" y="1071"/>
                  <a:pt x="192" y="1072"/>
                  <a:pt x="192" y="1072"/>
                </a:cubicBezTo>
                <a:cubicBezTo>
                  <a:pt x="192" y="1072"/>
                  <a:pt x="192" y="1072"/>
                  <a:pt x="192" y="1072"/>
                </a:cubicBezTo>
                <a:cubicBezTo>
                  <a:pt x="191" y="1072"/>
                  <a:pt x="191" y="1072"/>
                  <a:pt x="191" y="1072"/>
                </a:cubicBezTo>
                <a:cubicBezTo>
                  <a:pt x="191" y="1072"/>
                  <a:pt x="191" y="1072"/>
                  <a:pt x="191" y="1072"/>
                </a:cubicBezTo>
                <a:cubicBezTo>
                  <a:pt x="191" y="1072"/>
                  <a:pt x="191" y="1072"/>
                  <a:pt x="191" y="1072"/>
                </a:cubicBezTo>
                <a:cubicBezTo>
                  <a:pt x="192" y="1071"/>
                  <a:pt x="192" y="1071"/>
                  <a:pt x="192" y="1071"/>
                </a:cubicBezTo>
                <a:cubicBezTo>
                  <a:pt x="192" y="1071"/>
                  <a:pt x="192" y="1071"/>
                  <a:pt x="192" y="1071"/>
                </a:cubicBezTo>
                <a:cubicBezTo>
                  <a:pt x="192" y="1071"/>
                  <a:pt x="192" y="1071"/>
                  <a:pt x="192" y="1071"/>
                </a:cubicBezTo>
                <a:cubicBezTo>
                  <a:pt x="193" y="1070"/>
                  <a:pt x="192" y="1070"/>
                  <a:pt x="193" y="1069"/>
                </a:cubicBezTo>
                <a:cubicBezTo>
                  <a:pt x="192" y="1068"/>
                  <a:pt x="194" y="1067"/>
                  <a:pt x="192" y="1065"/>
                </a:cubicBezTo>
                <a:cubicBezTo>
                  <a:pt x="192" y="1065"/>
                  <a:pt x="194" y="1065"/>
                  <a:pt x="194" y="1064"/>
                </a:cubicBezTo>
                <a:cubicBezTo>
                  <a:pt x="193" y="1063"/>
                  <a:pt x="193" y="1065"/>
                  <a:pt x="192" y="1064"/>
                </a:cubicBezTo>
                <a:cubicBezTo>
                  <a:pt x="192" y="1063"/>
                  <a:pt x="193" y="1063"/>
                  <a:pt x="192" y="1061"/>
                </a:cubicBezTo>
                <a:cubicBezTo>
                  <a:pt x="193" y="1061"/>
                  <a:pt x="193" y="1061"/>
                  <a:pt x="193" y="1061"/>
                </a:cubicBezTo>
                <a:cubicBezTo>
                  <a:pt x="193" y="1058"/>
                  <a:pt x="193" y="1056"/>
                  <a:pt x="192" y="1054"/>
                </a:cubicBezTo>
                <a:cubicBezTo>
                  <a:pt x="194" y="1053"/>
                  <a:pt x="192" y="1051"/>
                  <a:pt x="194" y="1050"/>
                </a:cubicBezTo>
                <a:cubicBezTo>
                  <a:pt x="193" y="1050"/>
                  <a:pt x="193" y="1050"/>
                  <a:pt x="193" y="1049"/>
                </a:cubicBezTo>
                <a:cubicBezTo>
                  <a:pt x="194" y="1049"/>
                  <a:pt x="193" y="1048"/>
                  <a:pt x="193" y="1047"/>
                </a:cubicBezTo>
                <a:cubicBezTo>
                  <a:pt x="193" y="1046"/>
                  <a:pt x="194" y="1045"/>
                  <a:pt x="193" y="1044"/>
                </a:cubicBezTo>
                <a:cubicBezTo>
                  <a:pt x="193" y="1043"/>
                  <a:pt x="193" y="1043"/>
                  <a:pt x="194" y="1042"/>
                </a:cubicBezTo>
                <a:cubicBezTo>
                  <a:pt x="193" y="1041"/>
                  <a:pt x="194" y="1041"/>
                  <a:pt x="193" y="1040"/>
                </a:cubicBezTo>
                <a:cubicBezTo>
                  <a:pt x="193" y="1040"/>
                  <a:pt x="193" y="1040"/>
                  <a:pt x="193" y="1040"/>
                </a:cubicBezTo>
                <a:cubicBezTo>
                  <a:pt x="193" y="1040"/>
                  <a:pt x="193" y="1040"/>
                  <a:pt x="193" y="1040"/>
                </a:cubicBezTo>
                <a:cubicBezTo>
                  <a:pt x="193" y="1039"/>
                  <a:pt x="192" y="1038"/>
                  <a:pt x="194" y="1038"/>
                </a:cubicBezTo>
                <a:cubicBezTo>
                  <a:pt x="193" y="1035"/>
                  <a:pt x="194" y="1032"/>
                  <a:pt x="193" y="1029"/>
                </a:cubicBezTo>
                <a:cubicBezTo>
                  <a:pt x="194" y="1026"/>
                  <a:pt x="193" y="1024"/>
                  <a:pt x="193" y="1021"/>
                </a:cubicBezTo>
                <a:cubicBezTo>
                  <a:pt x="192" y="1021"/>
                  <a:pt x="193" y="1018"/>
                  <a:pt x="193" y="1017"/>
                </a:cubicBezTo>
                <a:cubicBezTo>
                  <a:pt x="194" y="1016"/>
                  <a:pt x="192" y="1016"/>
                  <a:pt x="193" y="1016"/>
                </a:cubicBezTo>
                <a:cubicBezTo>
                  <a:pt x="193" y="1015"/>
                  <a:pt x="193" y="1014"/>
                  <a:pt x="193" y="1013"/>
                </a:cubicBezTo>
                <a:cubicBezTo>
                  <a:pt x="193" y="1012"/>
                  <a:pt x="194" y="1011"/>
                  <a:pt x="193" y="1011"/>
                </a:cubicBezTo>
                <a:cubicBezTo>
                  <a:pt x="193" y="1010"/>
                  <a:pt x="193" y="1010"/>
                  <a:pt x="194" y="1009"/>
                </a:cubicBezTo>
                <a:cubicBezTo>
                  <a:pt x="194" y="1007"/>
                  <a:pt x="193" y="1005"/>
                  <a:pt x="194" y="1002"/>
                </a:cubicBezTo>
                <a:cubicBezTo>
                  <a:pt x="194" y="998"/>
                  <a:pt x="194" y="994"/>
                  <a:pt x="194" y="990"/>
                </a:cubicBezTo>
                <a:cubicBezTo>
                  <a:pt x="194" y="990"/>
                  <a:pt x="194" y="991"/>
                  <a:pt x="194" y="990"/>
                </a:cubicBezTo>
                <a:cubicBezTo>
                  <a:pt x="195" y="990"/>
                  <a:pt x="194" y="989"/>
                  <a:pt x="194" y="990"/>
                </a:cubicBezTo>
                <a:cubicBezTo>
                  <a:pt x="194" y="989"/>
                  <a:pt x="194" y="988"/>
                  <a:pt x="195" y="988"/>
                </a:cubicBezTo>
                <a:cubicBezTo>
                  <a:pt x="194" y="987"/>
                  <a:pt x="194" y="987"/>
                  <a:pt x="194" y="987"/>
                </a:cubicBezTo>
                <a:cubicBezTo>
                  <a:pt x="194" y="985"/>
                  <a:pt x="194" y="983"/>
                  <a:pt x="194" y="981"/>
                </a:cubicBezTo>
                <a:cubicBezTo>
                  <a:pt x="194" y="981"/>
                  <a:pt x="194" y="980"/>
                  <a:pt x="194" y="980"/>
                </a:cubicBezTo>
                <a:cubicBezTo>
                  <a:pt x="194" y="979"/>
                  <a:pt x="194" y="979"/>
                  <a:pt x="194" y="979"/>
                </a:cubicBezTo>
                <a:cubicBezTo>
                  <a:pt x="194" y="977"/>
                  <a:pt x="194" y="975"/>
                  <a:pt x="194" y="973"/>
                </a:cubicBezTo>
                <a:cubicBezTo>
                  <a:pt x="194" y="972"/>
                  <a:pt x="194" y="972"/>
                  <a:pt x="194" y="972"/>
                </a:cubicBezTo>
                <a:cubicBezTo>
                  <a:pt x="194" y="971"/>
                  <a:pt x="193" y="970"/>
                  <a:pt x="195" y="970"/>
                </a:cubicBezTo>
                <a:cubicBezTo>
                  <a:pt x="193" y="968"/>
                  <a:pt x="195" y="966"/>
                  <a:pt x="194" y="964"/>
                </a:cubicBezTo>
                <a:cubicBezTo>
                  <a:pt x="194" y="964"/>
                  <a:pt x="194" y="964"/>
                  <a:pt x="195" y="963"/>
                </a:cubicBezTo>
                <a:cubicBezTo>
                  <a:pt x="193" y="961"/>
                  <a:pt x="195" y="959"/>
                  <a:pt x="194" y="957"/>
                </a:cubicBezTo>
                <a:cubicBezTo>
                  <a:pt x="194" y="957"/>
                  <a:pt x="195" y="957"/>
                  <a:pt x="195" y="956"/>
                </a:cubicBezTo>
                <a:cubicBezTo>
                  <a:pt x="195" y="955"/>
                  <a:pt x="194" y="953"/>
                  <a:pt x="195" y="952"/>
                </a:cubicBezTo>
                <a:cubicBezTo>
                  <a:pt x="195" y="952"/>
                  <a:pt x="194" y="952"/>
                  <a:pt x="194" y="951"/>
                </a:cubicBezTo>
                <a:cubicBezTo>
                  <a:pt x="195" y="948"/>
                  <a:pt x="194" y="945"/>
                  <a:pt x="195" y="942"/>
                </a:cubicBezTo>
                <a:cubicBezTo>
                  <a:pt x="195" y="941"/>
                  <a:pt x="195" y="941"/>
                  <a:pt x="195" y="940"/>
                </a:cubicBezTo>
                <a:cubicBezTo>
                  <a:pt x="195" y="939"/>
                  <a:pt x="195" y="939"/>
                  <a:pt x="195" y="939"/>
                </a:cubicBezTo>
                <a:cubicBezTo>
                  <a:pt x="195" y="937"/>
                  <a:pt x="196" y="935"/>
                  <a:pt x="195" y="933"/>
                </a:cubicBezTo>
                <a:cubicBezTo>
                  <a:pt x="196" y="932"/>
                  <a:pt x="194" y="932"/>
                  <a:pt x="195" y="931"/>
                </a:cubicBezTo>
                <a:cubicBezTo>
                  <a:pt x="195" y="931"/>
                  <a:pt x="194" y="930"/>
                  <a:pt x="194" y="930"/>
                </a:cubicBezTo>
                <a:cubicBezTo>
                  <a:pt x="195" y="929"/>
                  <a:pt x="195" y="928"/>
                  <a:pt x="196" y="928"/>
                </a:cubicBezTo>
                <a:cubicBezTo>
                  <a:pt x="194" y="925"/>
                  <a:pt x="195" y="923"/>
                  <a:pt x="195" y="921"/>
                </a:cubicBezTo>
                <a:cubicBezTo>
                  <a:pt x="194" y="918"/>
                  <a:pt x="194" y="916"/>
                  <a:pt x="195" y="914"/>
                </a:cubicBezTo>
                <a:cubicBezTo>
                  <a:pt x="195" y="913"/>
                  <a:pt x="195" y="913"/>
                  <a:pt x="194" y="912"/>
                </a:cubicBezTo>
                <a:cubicBezTo>
                  <a:pt x="195" y="911"/>
                  <a:pt x="194" y="911"/>
                  <a:pt x="195" y="911"/>
                </a:cubicBezTo>
                <a:cubicBezTo>
                  <a:pt x="194" y="909"/>
                  <a:pt x="194" y="906"/>
                  <a:pt x="195" y="904"/>
                </a:cubicBezTo>
                <a:cubicBezTo>
                  <a:pt x="194" y="903"/>
                  <a:pt x="195" y="902"/>
                  <a:pt x="194" y="901"/>
                </a:cubicBezTo>
                <a:cubicBezTo>
                  <a:pt x="196" y="899"/>
                  <a:pt x="194" y="897"/>
                  <a:pt x="195" y="895"/>
                </a:cubicBezTo>
                <a:cubicBezTo>
                  <a:pt x="195" y="895"/>
                  <a:pt x="195" y="894"/>
                  <a:pt x="195" y="894"/>
                </a:cubicBezTo>
                <a:cubicBezTo>
                  <a:pt x="195" y="893"/>
                  <a:pt x="195" y="892"/>
                  <a:pt x="195" y="892"/>
                </a:cubicBezTo>
                <a:cubicBezTo>
                  <a:pt x="195" y="890"/>
                  <a:pt x="194" y="888"/>
                  <a:pt x="195" y="887"/>
                </a:cubicBezTo>
                <a:cubicBezTo>
                  <a:pt x="194" y="880"/>
                  <a:pt x="195" y="874"/>
                  <a:pt x="194" y="868"/>
                </a:cubicBezTo>
                <a:cubicBezTo>
                  <a:pt x="195" y="865"/>
                  <a:pt x="195" y="862"/>
                  <a:pt x="194" y="859"/>
                </a:cubicBezTo>
                <a:cubicBezTo>
                  <a:pt x="195" y="858"/>
                  <a:pt x="195" y="857"/>
                  <a:pt x="195" y="856"/>
                </a:cubicBezTo>
                <a:cubicBezTo>
                  <a:pt x="195" y="854"/>
                  <a:pt x="194" y="853"/>
                  <a:pt x="195" y="852"/>
                </a:cubicBezTo>
                <a:cubicBezTo>
                  <a:pt x="195" y="852"/>
                  <a:pt x="195" y="851"/>
                  <a:pt x="194" y="852"/>
                </a:cubicBezTo>
                <a:cubicBezTo>
                  <a:pt x="195" y="850"/>
                  <a:pt x="195" y="849"/>
                  <a:pt x="194" y="848"/>
                </a:cubicBezTo>
                <a:cubicBezTo>
                  <a:pt x="195" y="847"/>
                  <a:pt x="195" y="846"/>
                  <a:pt x="195" y="845"/>
                </a:cubicBezTo>
                <a:cubicBezTo>
                  <a:pt x="195" y="845"/>
                  <a:pt x="195" y="845"/>
                  <a:pt x="195" y="845"/>
                </a:cubicBezTo>
                <a:cubicBezTo>
                  <a:pt x="195" y="845"/>
                  <a:pt x="195" y="845"/>
                  <a:pt x="194" y="845"/>
                </a:cubicBezTo>
                <a:cubicBezTo>
                  <a:pt x="195" y="841"/>
                  <a:pt x="194" y="838"/>
                  <a:pt x="195" y="834"/>
                </a:cubicBezTo>
                <a:cubicBezTo>
                  <a:pt x="195" y="834"/>
                  <a:pt x="195" y="834"/>
                  <a:pt x="195" y="834"/>
                </a:cubicBezTo>
                <a:cubicBezTo>
                  <a:pt x="194" y="828"/>
                  <a:pt x="194" y="821"/>
                  <a:pt x="194" y="815"/>
                </a:cubicBezTo>
                <a:cubicBezTo>
                  <a:pt x="194" y="812"/>
                  <a:pt x="194" y="810"/>
                  <a:pt x="193" y="807"/>
                </a:cubicBezTo>
                <a:cubicBezTo>
                  <a:pt x="193" y="807"/>
                  <a:pt x="193" y="807"/>
                  <a:pt x="193" y="807"/>
                </a:cubicBezTo>
                <a:cubicBezTo>
                  <a:pt x="193" y="807"/>
                  <a:pt x="193" y="806"/>
                  <a:pt x="194" y="806"/>
                </a:cubicBezTo>
                <a:cubicBezTo>
                  <a:pt x="194" y="806"/>
                  <a:pt x="195" y="807"/>
                  <a:pt x="194" y="807"/>
                </a:cubicBezTo>
                <a:cubicBezTo>
                  <a:pt x="194" y="810"/>
                  <a:pt x="195" y="812"/>
                  <a:pt x="195" y="815"/>
                </a:cubicBezTo>
                <a:cubicBezTo>
                  <a:pt x="195" y="821"/>
                  <a:pt x="195" y="828"/>
                  <a:pt x="196" y="834"/>
                </a:cubicBezTo>
                <a:cubicBezTo>
                  <a:pt x="196" y="834"/>
                  <a:pt x="196" y="834"/>
                  <a:pt x="196" y="834"/>
                </a:cubicBezTo>
                <a:cubicBezTo>
                  <a:pt x="196" y="835"/>
                  <a:pt x="196" y="836"/>
                  <a:pt x="196" y="837"/>
                </a:cubicBezTo>
                <a:cubicBezTo>
                  <a:pt x="196" y="838"/>
                  <a:pt x="196" y="839"/>
                  <a:pt x="196" y="840"/>
                </a:cubicBezTo>
                <a:cubicBezTo>
                  <a:pt x="196" y="842"/>
                  <a:pt x="197" y="843"/>
                  <a:pt x="196" y="845"/>
                </a:cubicBezTo>
                <a:cubicBezTo>
                  <a:pt x="196" y="845"/>
                  <a:pt x="196" y="845"/>
                  <a:pt x="196" y="845"/>
                </a:cubicBezTo>
                <a:cubicBezTo>
                  <a:pt x="196" y="845"/>
                  <a:pt x="196" y="845"/>
                  <a:pt x="196" y="846"/>
                </a:cubicBezTo>
                <a:cubicBezTo>
                  <a:pt x="196" y="846"/>
                  <a:pt x="196" y="846"/>
                  <a:pt x="196" y="846"/>
                </a:cubicBezTo>
                <a:cubicBezTo>
                  <a:pt x="196" y="846"/>
                  <a:pt x="197" y="847"/>
                  <a:pt x="196" y="848"/>
                </a:cubicBezTo>
                <a:cubicBezTo>
                  <a:pt x="197" y="850"/>
                  <a:pt x="196" y="853"/>
                  <a:pt x="197" y="854"/>
                </a:cubicBezTo>
                <a:cubicBezTo>
                  <a:pt x="197" y="859"/>
                  <a:pt x="197" y="863"/>
                  <a:pt x="197" y="868"/>
                </a:cubicBezTo>
                <a:cubicBezTo>
                  <a:pt x="197" y="868"/>
                  <a:pt x="198" y="868"/>
                  <a:pt x="197" y="868"/>
                </a:cubicBezTo>
                <a:cubicBezTo>
                  <a:pt x="198" y="869"/>
                  <a:pt x="198" y="871"/>
                  <a:pt x="197" y="872"/>
                </a:cubicBezTo>
                <a:cubicBezTo>
                  <a:pt x="198" y="876"/>
                  <a:pt x="199" y="880"/>
                  <a:pt x="198" y="884"/>
                </a:cubicBezTo>
                <a:cubicBezTo>
                  <a:pt x="198" y="885"/>
                  <a:pt x="199" y="885"/>
                  <a:pt x="199" y="885"/>
                </a:cubicBezTo>
                <a:cubicBezTo>
                  <a:pt x="198" y="887"/>
                  <a:pt x="198" y="888"/>
                  <a:pt x="199" y="890"/>
                </a:cubicBezTo>
                <a:cubicBezTo>
                  <a:pt x="198" y="894"/>
                  <a:pt x="199" y="898"/>
                  <a:pt x="199" y="902"/>
                </a:cubicBezTo>
                <a:cubicBezTo>
                  <a:pt x="198" y="902"/>
                  <a:pt x="199" y="903"/>
                  <a:pt x="198" y="903"/>
                </a:cubicBezTo>
                <a:cubicBezTo>
                  <a:pt x="199" y="904"/>
                  <a:pt x="198" y="906"/>
                  <a:pt x="199" y="907"/>
                </a:cubicBezTo>
                <a:cubicBezTo>
                  <a:pt x="199" y="907"/>
                  <a:pt x="198" y="907"/>
                  <a:pt x="198" y="908"/>
                </a:cubicBezTo>
                <a:cubicBezTo>
                  <a:pt x="200" y="911"/>
                  <a:pt x="198" y="916"/>
                  <a:pt x="199" y="919"/>
                </a:cubicBezTo>
                <a:cubicBezTo>
                  <a:pt x="198" y="920"/>
                  <a:pt x="199" y="921"/>
                  <a:pt x="198" y="922"/>
                </a:cubicBezTo>
                <a:cubicBezTo>
                  <a:pt x="198" y="923"/>
                  <a:pt x="198" y="924"/>
                  <a:pt x="199" y="924"/>
                </a:cubicBezTo>
                <a:cubicBezTo>
                  <a:pt x="197" y="927"/>
                  <a:pt x="199" y="930"/>
                  <a:pt x="197" y="932"/>
                </a:cubicBezTo>
                <a:cubicBezTo>
                  <a:pt x="197" y="933"/>
                  <a:pt x="198" y="933"/>
                  <a:pt x="198" y="933"/>
                </a:cubicBezTo>
                <a:cubicBezTo>
                  <a:pt x="197" y="934"/>
                  <a:pt x="198" y="936"/>
                  <a:pt x="197" y="937"/>
                </a:cubicBezTo>
                <a:cubicBezTo>
                  <a:pt x="197" y="940"/>
                  <a:pt x="199" y="942"/>
                  <a:pt x="198" y="945"/>
                </a:cubicBezTo>
                <a:cubicBezTo>
                  <a:pt x="200" y="948"/>
                  <a:pt x="197" y="951"/>
                  <a:pt x="199" y="955"/>
                </a:cubicBezTo>
                <a:cubicBezTo>
                  <a:pt x="198" y="956"/>
                  <a:pt x="198" y="957"/>
                  <a:pt x="198" y="958"/>
                </a:cubicBezTo>
                <a:cubicBezTo>
                  <a:pt x="199" y="960"/>
                  <a:pt x="199" y="961"/>
                  <a:pt x="198" y="963"/>
                </a:cubicBezTo>
                <a:cubicBezTo>
                  <a:pt x="198" y="963"/>
                  <a:pt x="199" y="963"/>
                  <a:pt x="199" y="964"/>
                </a:cubicBezTo>
                <a:cubicBezTo>
                  <a:pt x="199" y="966"/>
                  <a:pt x="198" y="968"/>
                  <a:pt x="198" y="969"/>
                </a:cubicBezTo>
                <a:cubicBezTo>
                  <a:pt x="198" y="971"/>
                  <a:pt x="199" y="973"/>
                  <a:pt x="199" y="974"/>
                </a:cubicBezTo>
                <a:cubicBezTo>
                  <a:pt x="199" y="974"/>
                  <a:pt x="198" y="974"/>
                  <a:pt x="198" y="974"/>
                </a:cubicBezTo>
                <a:cubicBezTo>
                  <a:pt x="198" y="974"/>
                  <a:pt x="199" y="974"/>
                  <a:pt x="199" y="974"/>
                </a:cubicBezTo>
                <a:cubicBezTo>
                  <a:pt x="198" y="979"/>
                  <a:pt x="198" y="984"/>
                  <a:pt x="199" y="989"/>
                </a:cubicBezTo>
                <a:cubicBezTo>
                  <a:pt x="197" y="992"/>
                  <a:pt x="200" y="994"/>
                  <a:pt x="198" y="997"/>
                </a:cubicBezTo>
                <a:cubicBezTo>
                  <a:pt x="198" y="1000"/>
                  <a:pt x="199" y="1003"/>
                  <a:pt x="198" y="1006"/>
                </a:cubicBezTo>
                <a:cubicBezTo>
                  <a:pt x="199" y="1011"/>
                  <a:pt x="198" y="1017"/>
                  <a:pt x="199" y="1022"/>
                </a:cubicBezTo>
                <a:cubicBezTo>
                  <a:pt x="198" y="1025"/>
                  <a:pt x="198" y="1028"/>
                  <a:pt x="199" y="1031"/>
                </a:cubicBezTo>
                <a:cubicBezTo>
                  <a:pt x="198" y="1032"/>
                  <a:pt x="199" y="1032"/>
                  <a:pt x="198" y="1033"/>
                </a:cubicBezTo>
                <a:cubicBezTo>
                  <a:pt x="198" y="1033"/>
                  <a:pt x="198" y="1034"/>
                  <a:pt x="199" y="1034"/>
                </a:cubicBezTo>
                <a:cubicBezTo>
                  <a:pt x="197" y="1040"/>
                  <a:pt x="200" y="1045"/>
                  <a:pt x="198" y="1050"/>
                </a:cubicBezTo>
                <a:cubicBezTo>
                  <a:pt x="199" y="1052"/>
                  <a:pt x="199" y="1054"/>
                  <a:pt x="199" y="1056"/>
                </a:cubicBezTo>
                <a:cubicBezTo>
                  <a:pt x="199" y="1057"/>
                  <a:pt x="199" y="1058"/>
                  <a:pt x="198" y="1059"/>
                </a:cubicBezTo>
                <a:cubicBezTo>
                  <a:pt x="200" y="1062"/>
                  <a:pt x="198" y="1064"/>
                  <a:pt x="199" y="1067"/>
                </a:cubicBezTo>
                <a:cubicBezTo>
                  <a:pt x="198" y="1068"/>
                  <a:pt x="199" y="1069"/>
                  <a:pt x="198" y="1070"/>
                </a:cubicBezTo>
                <a:cubicBezTo>
                  <a:pt x="198" y="1070"/>
                  <a:pt x="198" y="1070"/>
                  <a:pt x="199" y="1070"/>
                </a:cubicBezTo>
                <a:cubicBezTo>
                  <a:pt x="198" y="1071"/>
                  <a:pt x="199" y="1071"/>
                  <a:pt x="198" y="1072"/>
                </a:cubicBezTo>
                <a:cubicBezTo>
                  <a:pt x="199" y="1073"/>
                  <a:pt x="198" y="1075"/>
                  <a:pt x="198" y="1077"/>
                </a:cubicBezTo>
                <a:cubicBezTo>
                  <a:pt x="198" y="1079"/>
                  <a:pt x="198" y="1082"/>
                  <a:pt x="198" y="1084"/>
                </a:cubicBezTo>
                <a:cubicBezTo>
                  <a:pt x="198" y="1087"/>
                  <a:pt x="199" y="1090"/>
                  <a:pt x="197" y="1093"/>
                </a:cubicBezTo>
                <a:cubicBezTo>
                  <a:pt x="197" y="1093"/>
                  <a:pt x="198" y="1093"/>
                  <a:pt x="198" y="1094"/>
                </a:cubicBezTo>
                <a:cubicBezTo>
                  <a:pt x="197" y="1100"/>
                  <a:pt x="198" y="1106"/>
                  <a:pt x="196" y="1111"/>
                </a:cubicBezTo>
                <a:cubicBezTo>
                  <a:pt x="196" y="1118"/>
                  <a:pt x="196" y="1125"/>
                  <a:pt x="195" y="1131"/>
                </a:cubicBezTo>
                <a:cubicBezTo>
                  <a:pt x="195" y="1133"/>
                  <a:pt x="195" y="1135"/>
                  <a:pt x="195" y="1137"/>
                </a:cubicBezTo>
                <a:cubicBezTo>
                  <a:pt x="195" y="1140"/>
                  <a:pt x="195" y="1142"/>
                  <a:pt x="194" y="1145"/>
                </a:cubicBezTo>
                <a:cubicBezTo>
                  <a:pt x="194" y="1146"/>
                  <a:pt x="194" y="1146"/>
                  <a:pt x="194" y="1147"/>
                </a:cubicBezTo>
                <a:cubicBezTo>
                  <a:pt x="194" y="1147"/>
                  <a:pt x="195" y="1148"/>
                  <a:pt x="195" y="1148"/>
                </a:cubicBezTo>
                <a:cubicBezTo>
                  <a:pt x="195" y="1149"/>
                  <a:pt x="194" y="1150"/>
                  <a:pt x="194" y="1151"/>
                </a:cubicBezTo>
                <a:cubicBezTo>
                  <a:pt x="194" y="1153"/>
                  <a:pt x="195" y="1156"/>
                  <a:pt x="193" y="1159"/>
                </a:cubicBezTo>
                <a:cubicBezTo>
                  <a:pt x="193" y="1160"/>
                  <a:pt x="194" y="1160"/>
                  <a:pt x="194" y="1160"/>
                </a:cubicBezTo>
                <a:cubicBezTo>
                  <a:pt x="194" y="1164"/>
                  <a:pt x="194" y="1168"/>
                  <a:pt x="194" y="1172"/>
                </a:cubicBezTo>
                <a:cubicBezTo>
                  <a:pt x="193" y="1173"/>
                  <a:pt x="192" y="1174"/>
                  <a:pt x="192" y="1176"/>
                </a:cubicBezTo>
                <a:cubicBezTo>
                  <a:pt x="191" y="1177"/>
                  <a:pt x="191" y="1176"/>
                  <a:pt x="191" y="1176"/>
                </a:cubicBezTo>
                <a:cubicBezTo>
                  <a:pt x="190" y="1175"/>
                  <a:pt x="189" y="1176"/>
                  <a:pt x="188" y="1174"/>
                </a:cubicBezTo>
                <a:cubicBezTo>
                  <a:pt x="188" y="1174"/>
                  <a:pt x="187" y="1174"/>
                  <a:pt x="187" y="1175"/>
                </a:cubicBezTo>
                <a:cubicBezTo>
                  <a:pt x="187" y="1175"/>
                  <a:pt x="186" y="1174"/>
                  <a:pt x="186" y="1173"/>
                </a:cubicBezTo>
                <a:cubicBezTo>
                  <a:pt x="185" y="1174"/>
                  <a:pt x="184" y="1175"/>
                  <a:pt x="184" y="1175"/>
                </a:cubicBezTo>
                <a:cubicBezTo>
                  <a:pt x="182" y="1176"/>
                  <a:pt x="179" y="1178"/>
                  <a:pt x="177" y="1177"/>
                </a:cubicBezTo>
                <a:cubicBezTo>
                  <a:pt x="177" y="1177"/>
                  <a:pt x="177" y="1177"/>
                  <a:pt x="177" y="1177"/>
                </a:cubicBezTo>
                <a:cubicBezTo>
                  <a:pt x="177" y="1177"/>
                  <a:pt x="177" y="1177"/>
                  <a:pt x="177" y="1177"/>
                </a:cubicBezTo>
                <a:cubicBezTo>
                  <a:pt x="177" y="1177"/>
                  <a:pt x="176" y="1178"/>
                  <a:pt x="176" y="1177"/>
                </a:cubicBezTo>
                <a:cubicBezTo>
                  <a:pt x="176" y="1177"/>
                  <a:pt x="176" y="1177"/>
                  <a:pt x="176" y="1177"/>
                </a:cubicBezTo>
                <a:cubicBezTo>
                  <a:pt x="176" y="1177"/>
                  <a:pt x="176" y="1177"/>
                  <a:pt x="176" y="1177"/>
                </a:cubicBezTo>
                <a:cubicBezTo>
                  <a:pt x="177" y="1174"/>
                  <a:pt x="174" y="1174"/>
                  <a:pt x="172" y="1173"/>
                </a:cubicBezTo>
                <a:cubicBezTo>
                  <a:pt x="171" y="1172"/>
                  <a:pt x="172" y="1171"/>
                  <a:pt x="172" y="1171"/>
                </a:cubicBezTo>
                <a:cubicBezTo>
                  <a:pt x="171" y="1169"/>
                  <a:pt x="173" y="1167"/>
                  <a:pt x="172" y="1164"/>
                </a:cubicBezTo>
                <a:cubicBezTo>
                  <a:pt x="172" y="1163"/>
                  <a:pt x="172" y="1161"/>
                  <a:pt x="172" y="1160"/>
                </a:cubicBezTo>
                <a:cubicBezTo>
                  <a:pt x="173" y="1158"/>
                  <a:pt x="172" y="1155"/>
                  <a:pt x="173" y="1153"/>
                </a:cubicBezTo>
                <a:cubicBezTo>
                  <a:pt x="172" y="1150"/>
                  <a:pt x="173" y="1147"/>
                  <a:pt x="173" y="1143"/>
                </a:cubicBezTo>
                <a:cubicBezTo>
                  <a:pt x="173" y="1139"/>
                  <a:pt x="174" y="1135"/>
                  <a:pt x="174" y="1130"/>
                </a:cubicBezTo>
                <a:cubicBezTo>
                  <a:pt x="175" y="1123"/>
                  <a:pt x="175" y="1115"/>
                  <a:pt x="176" y="1108"/>
                </a:cubicBezTo>
                <a:cubicBezTo>
                  <a:pt x="177" y="1102"/>
                  <a:pt x="177" y="1096"/>
                  <a:pt x="177" y="1089"/>
                </a:cubicBezTo>
                <a:cubicBezTo>
                  <a:pt x="177" y="1087"/>
                  <a:pt x="178" y="1085"/>
                  <a:pt x="178" y="1082"/>
                </a:cubicBezTo>
                <a:cubicBezTo>
                  <a:pt x="178" y="1079"/>
                  <a:pt x="178" y="1076"/>
                  <a:pt x="178" y="1072"/>
                </a:cubicBezTo>
                <a:cubicBezTo>
                  <a:pt x="178" y="1067"/>
                  <a:pt x="178" y="1063"/>
                  <a:pt x="178" y="1058"/>
                </a:cubicBezTo>
                <a:cubicBezTo>
                  <a:pt x="179" y="1057"/>
                  <a:pt x="179" y="1058"/>
                  <a:pt x="180" y="1057"/>
                </a:cubicBezTo>
                <a:cubicBezTo>
                  <a:pt x="180" y="1056"/>
                  <a:pt x="179" y="1055"/>
                  <a:pt x="181" y="1053"/>
                </a:cubicBezTo>
                <a:cubicBezTo>
                  <a:pt x="181" y="1039"/>
                  <a:pt x="181" y="1024"/>
                  <a:pt x="181" y="1009"/>
                </a:cubicBezTo>
                <a:cubicBezTo>
                  <a:pt x="181" y="990"/>
                  <a:pt x="181" y="970"/>
                  <a:pt x="182" y="951"/>
                </a:cubicBezTo>
                <a:cubicBezTo>
                  <a:pt x="182" y="950"/>
                  <a:pt x="182" y="949"/>
                  <a:pt x="182" y="948"/>
                </a:cubicBezTo>
                <a:cubicBezTo>
                  <a:pt x="183" y="939"/>
                  <a:pt x="181" y="930"/>
                  <a:pt x="182" y="920"/>
                </a:cubicBezTo>
                <a:cubicBezTo>
                  <a:pt x="182" y="917"/>
                  <a:pt x="182" y="913"/>
                  <a:pt x="182" y="909"/>
                </a:cubicBezTo>
                <a:cubicBezTo>
                  <a:pt x="182" y="907"/>
                  <a:pt x="182" y="906"/>
                  <a:pt x="182" y="904"/>
                </a:cubicBezTo>
                <a:cubicBezTo>
                  <a:pt x="182" y="900"/>
                  <a:pt x="182" y="896"/>
                  <a:pt x="182" y="892"/>
                </a:cubicBezTo>
                <a:cubicBezTo>
                  <a:pt x="182" y="890"/>
                  <a:pt x="182" y="889"/>
                  <a:pt x="182" y="888"/>
                </a:cubicBezTo>
                <a:cubicBezTo>
                  <a:pt x="182" y="882"/>
                  <a:pt x="182" y="876"/>
                  <a:pt x="182" y="869"/>
                </a:cubicBezTo>
                <a:cubicBezTo>
                  <a:pt x="182" y="866"/>
                  <a:pt x="181" y="862"/>
                  <a:pt x="182" y="857"/>
                </a:cubicBezTo>
                <a:cubicBezTo>
                  <a:pt x="181" y="854"/>
                  <a:pt x="181" y="849"/>
                  <a:pt x="181" y="845"/>
                </a:cubicBezTo>
                <a:cubicBezTo>
                  <a:pt x="181" y="834"/>
                  <a:pt x="181" y="822"/>
                  <a:pt x="180" y="811"/>
                </a:cubicBezTo>
                <a:cubicBezTo>
                  <a:pt x="180" y="811"/>
                  <a:pt x="180" y="811"/>
                  <a:pt x="180" y="811"/>
                </a:cubicBezTo>
                <a:cubicBezTo>
                  <a:pt x="179" y="803"/>
                  <a:pt x="179" y="796"/>
                  <a:pt x="179" y="788"/>
                </a:cubicBezTo>
                <a:cubicBezTo>
                  <a:pt x="178" y="783"/>
                  <a:pt x="178" y="779"/>
                  <a:pt x="178" y="774"/>
                </a:cubicBezTo>
                <a:cubicBezTo>
                  <a:pt x="178" y="772"/>
                  <a:pt x="177" y="770"/>
                  <a:pt x="177" y="768"/>
                </a:cubicBezTo>
                <a:cubicBezTo>
                  <a:pt x="177" y="763"/>
                  <a:pt x="177" y="758"/>
                  <a:pt x="176" y="753"/>
                </a:cubicBezTo>
                <a:cubicBezTo>
                  <a:pt x="176" y="751"/>
                  <a:pt x="176" y="748"/>
                  <a:pt x="176" y="745"/>
                </a:cubicBezTo>
                <a:cubicBezTo>
                  <a:pt x="175" y="742"/>
                  <a:pt x="176" y="739"/>
                  <a:pt x="176" y="735"/>
                </a:cubicBezTo>
                <a:cubicBezTo>
                  <a:pt x="175" y="734"/>
                  <a:pt x="175" y="734"/>
                  <a:pt x="175" y="733"/>
                </a:cubicBezTo>
                <a:cubicBezTo>
                  <a:pt x="175" y="732"/>
                  <a:pt x="175" y="730"/>
                  <a:pt x="175" y="729"/>
                </a:cubicBezTo>
                <a:cubicBezTo>
                  <a:pt x="175" y="726"/>
                  <a:pt x="175" y="723"/>
                  <a:pt x="175" y="720"/>
                </a:cubicBezTo>
                <a:cubicBezTo>
                  <a:pt x="174" y="718"/>
                  <a:pt x="174" y="716"/>
                  <a:pt x="174" y="713"/>
                </a:cubicBezTo>
                <a:cubicBezTo>
                  <a:pt x="174" y="713"/>
                  <a:pt x="174" y="712"/>
                  <a:pt x="174" y="712"/>
                </a:cubicBezTo>
                <a:cubicBezTo>
                  <a:pt x="174" y="706"/>
                  <a:pt x="173" y="700"/>
                  <a:pt x="174" y="694"/>
                </a:cubicBezTo>
                <a:cubicBezTo>
                  <a:pt x="173" y="687"/>
                  <a:pt x="175" y="681"/>
                  <a:pt x="174" y="675"/>
                </a:cubicBezTo>
                <a:cubicBezTo>
                  <a:pt x="174" y="674"/>
                  <a:pt x="174" y="674"/>
                  <a:pt x="174" y="673"/>
                </a:cubicBezTo>
                <a:cubicBezTo>
                  <a:pt x="174" y="669"/>
                  <a:pt x="174" y="665"/>
                  <a:pt x="174" y="660"/>
                </a:cubicBezTo>
                <a:cubicBezTo>
                  <a:pt x="174" y="660"/>
                  <a:pt x="174" y="660"/>
                  <a:pt x="174" y="660"/>
                </a:cubicBezTo>
                <a:cubicBezTo>
                  <a:pt x="174" y="660"/>
                  <a:pt x="174" y="660"/>
                  <a:pt x="174" y="659"/>
                </a:cubicBezTo>
                <a:cubicBezTo>
                  <a:pt x="174" y="659"/>
                  <a:pt x="174" y="659"/>
                  <a:pt x="174" y="659"/>
                </a:cubicBezTo>
                <a:cubicBezTo>
                  <a:pt x="174" y="659"/>
                  <a:pt x="174" y="658"/>
                  <a:pt x="174" y="658"/>
                </a:cubicBezTo>
                <a:cubicBezTo>
                  <a:pt x="174" y="658"/>
                  <a:pt x="174" y="658"/>
                  <a:pt x="174" y="658"/>
                </a:cubicBezTo>
                <a:cubicBezTo>
                  <a:pt x="174" y="658"/>
                  <a:pt x="174" y="658"/>
                  <a:pt x="175" y="658"/>
                </a:cubicBezTo>
                <a:cubicBezTo>
                  <a:pt x="175" y="659"/>
                  <a:pt x="175" y="659"/>
                  <a:pt x="175" y="659"/>
                </a:cubicBezTo>
                <a:cubicBezTo>
                  <a:pt x="175" y="660"/>
                  <a:pt x="175" y="660"/>
                  <a:pt x="175" y="660"/>
                </a:cubicBezTo>
                <a:cubicBezTo>
                  <a:pt x="175" y="660"/>
                  <a:pt x="175" y="660"/>
                  <a:pt x="175" y="660"/>
                </a:cubicBezTo>
                <a:cubicBezTo>
                  <a:pt x="176" y="660"/>
                  <a:pt x="175" y="658"/>
                  <a:pt x="176" y="657"/>
                </a:cubicBezTo>
                <a:cubicBezTo>
                  <a:pt x="176" y="657"/>
                  <a:pt x="176" y="657"/>
                  <a:pt x="176" y="657"/>
                </a:cubicBezTo>
                <a:cubicBezTo>
                  <a:pt x="176" y="656"/>
                  <a:pt x="176" y="655"/>
                  <a:pt x="176" y="655"/>
                </a:cubicBezTo>
                <a:cubicBezTo>
                  <a:pt x="176" y="654"/>
                  <a:pt x="176" y="654"/>
                  <a:pt x="176" y="653"/>
                </a:cubicBezTo>
                <a:cubicBezTo>
                  <a:pt x="176" y="653"/>
                  <a:pt x="176" y="653"/>
                  <a:pt x="176" y="653"/>
                </a:cubicBezTo>
                <a:cubicBezTo>
                  <a:pt x="176" y="653"/>
                  <a:pt x="176" y="653"/>
                  <a:pt x="176" y="653"/>
                </a:cubicBezTo>
                <a:cubicBezTo>
                  <a:pt x="177" y="652"/>
                  <a:pt x="177" y="653"/>
                  <a:pt x="177" y="653"/>
                </a:cubicBezTo>
                <a:cubicBezTo>
                  <a:pt x="177" y="654"/>
                  <a:pt x="177" y="654"/>
                  <a:pt x="177" y="655"/>
                </a:cubicBezTo>
                <a:cubicBezTo>
                  <a:pt x="177" y="655"/>
                  <a:pt x="177" y="656"/>
                  <a:pt x="177" y="656"/>
                </a:cubicBezTo>
                <a:cubicBezTo>
                  <a:pt x="177" y="658"/>
                  <a:pt x="177" y="659"/>
                  <a:pt x="177" y="660"/>
                </a:cubicBezTo>
                <a:cubicBezTo>
                  <a:pt x="177" y="661"/>
                  <a:pt x="177" y="661"/>
                  <a:pt x="177" y="661"/>
                </a:cubicBezTo>
                <a:cubicBezTo>
                  <a:pt x="177" y="662"/>
                  <a:pt x="177" y="664"/>
                  <a:pt x="177" y="665"/>
                </a:cubicBezTo>
                <a:cubicBezTo>
                  <a:pt x="177" y="665"/>
                  <a:pt x="177" y="665"/>
                  <a:pt x="178" y="666"/>
                </a:cubicBezTo>
                <a:close/>
                <a:moveTo>
                  <a:pt x="187" y="925"/>
                </a:moveTo>
                <a:cubicBezTo>
                  <a:pt x="187" y="925"/>
                  <a:pt x="187" y="925"/>
                  <a:pt x="187" y="925"/>
                </a:cubicBezTo>
                <a:cubicBezTo>
                  <a:pt x="187" y="925"/>
                  <a:pt x="187" y="926"/>
                  <a:pt x="188" y="926"/>
                </a:cubicBezTo>
                <a:cubicBezTo>
                  <a:pt x="188" y="926"/>
                  <a:pt x="188" y="926"/>
                  <a:pt x="188" y="925"/>
                </a:cubicBezTo>
                <a:cubicBezTo>
                  <a:pt x="188" y="925"/>
                  <a:pt x="188" y="925"/>
                  <a:pt x="187" y="925"/>
                </a:cubicBezTo>
                <a:close/>
                <a:moveTo>
                  <a:pt x="188" y="920"/>
                </a:moveTo>
                <a:cubicBezTo>
                  <a:pt x="187" y="920"/>
                  <a:pt x="187" y="922"/>
                  <a:pt x="188" y="922"/>
                </a:cubicBezTo>
                <a:cubicBezTo>
                  <a:pt x="188" y="921"/>
                  <a:pt x="189" y="920"/>
                  <a:pt x="188" y="920"/>
                </a:cubicBezTo>
                <a:close/>
                <a:moveTo>
                  <a:pt x="188" y="909"/>
                </a:moveTo>
                <a:cubicBezTo>
                  <a:pt x="188" y="909"/>
                  <a:pt x="187" y="909"/>
                  <a:pt x="187" y="910"/>
                </a:cubicBezTo>
                <a:cubicBezTo>
                  <a:pt x="187" y="909"/>
                  <a:pt x="187" y="910"/>
                  <a:pt x="187" y="910"/>
                </a:cubicBezTo>
                <a:cubicBezTo>
                  <a:pt x="188" y="910"/>
                  <a:pt x="188" y="909"/>
                  <a:pt x="188" y="909"/>
                </a:cubicBezTo>
                <a:close/>
                <a:moveTo>
                  <a:pt x="188" y="904"/>
                </a:moveTo>
                <a:cubicBezTo>
                  <a:pt x="188" y="904"/>
                  <a:pt x="188" y="905"/>
                  <a:pt x="187" y="905"/>
                </a:cubicBezTo>
                <a:cubicBezTo>
                  <a:pt x="187" y="905"/>
                  <a:pt x="187" y="905"/>
                  <a:pt x="187" y="905"/>
                </a:cubicBezTo>
                <a:cubicBezTo>
                  <a:pt x="187" y="905"/>
                  <a:pt x="187" y="905"/>
                  <a:pt x="187" y="905"/>
                </a:cubicBezTo>
                <a:cubicBezTo>
                  <a:pt x="187" y="906"/>
                  <a:pt x="187" y="906"/>
                  <a:pt x="187" y="906"/>
                </a:cubicBezTo>
                <a:cubicBezTo>
                  <a:pt x="187" y="907"/>
                  <a:pt x="188" y="907"/>
                  <a:pt x="188" y="907"/>
                </a:cubicBezTo>
                <a:cubicBezTo>
                  <a:pt x="188" y="907"/>
                  <a:pt x="188" y="907"/>
                  <a:pt x="188" y="907"/>
                </a:cubicBezTo>
                <a:cubicBezTo>
                  <a:pt x="188" y="907"/>
                  <a:pt x="188" y="907"/>
                  <a:pt x="188" y="907"/>
                </a:cubicBezTo>
                <a:cubicBezTo>
                  <a:pt x="188" y="906"/>
                  <a:pt x="188" y="905"/>
                  <a:pt x="188" y="904"/>
                </a:cubicBezTo>
                <a:close/>
                <a:moveTo>
                  <a:pt x="185" y="800"/>
                </a:moveTo>
                <a:cubicBezTo>
                  <a:pt x="185" y="800"/>
                  <a:pt x="184" y="800"/>
                  <a:pt x="184" y="801"/>
                </a:cubicBezTo>
                <a:cubicBezTo>
                  <a:pt x="184" y="801"/>
                  <a:pt x="184" y="801"/>
                  <a:pt x="184" y="801"/>
                </a:cubicBezTo>
                <a:cubicBezTo>
                  <a:pt x="184" y="801"/>
                  <a:pt x="184" y="800"/>
                  <a:pt x="184" y="800"/>
                </a:cubicBezTo>
                <a:cubicBezTo>
                  <a:pt x="184" y="800"/>
                  <a:pt x="184" y="800"/>
                  <a:pt x="184" y="800"/>
                </a:cubicBezTo>
                <a:cubicBezTo>
                  <a:pt x="184" y="799"/>
                  <a:pt x="184" y="799"/>
                  <a:pt x="184" y="799"/>
                </a:cubicBezTo>
                <a:cubicBezTo>
                  <a:pt x="184" y="799"/>
                  <a:pt x="184" y="799"/>
                  <a:pt x="184" y="799"/>
                </a:cubicBezTo>
                <a:cubicBezTo>
                  <a:pt x="184" y="800"/>
                  <a:pt x="183" y="802"/>
                  <a:pt x="183" y="803"/>
                </a:cubicBezTo>
                <a:cubicBezTo>
                  <a:pt x="183" y="803"/>
                  <a:pt x="184" y="804"/>
                  <a:pt x="184" y="804"/>
                </a:cubicBezTo>
                <a:cubicBezTo>
                  <a:pt x="184" y="804"/>
                  <a:pt x="185" y="804"/>
                  <a:pt x="185" y="804"/>
                </a:cubicBezTo>
                <a:cubicBezTo>
                  <a:pt x="185" y="805"/>
                  <a:pt x="185" y="806"/>
                  <a:pt x="185" y="808"/>
                </a:cubicBezTo>
                <a:cubicBezTo>
                  <a:pt x="185" y="808"/>
                  <a:pt x="185" y="808"/>
                  <a:pt x="185" y="809"/>
                </a:cubicBezTo>
                <a:cubicBezTo>
                  <a:pt x="185" y="809"/>
                  <a:pt x="185" y="809"/>
                  <a:pt x="185" y="809"/>
                </a:cubicBezTo>
                <a:cubicBezTo>
                  <a:pt x="185" y="809"/>
                  <a:pt x="185" y="809"/>
                  <a:pt x="185" y="809"/>
                </a:cubicBezTo>
                <a:cubicBezTo>
                  <a:pt x="185" y="810"/>
                  <a:pt x="185" y="811"/>
                  <a:pt x="185" y="812"/>
                </a:cubicBezTo>
                <a:cubicBezTo>
                  <a:pt x="185" y="813"/>
                  <a:pt x="185" y="813"/>
                  <a:pt x="185" y="814"/>
                </a:cubicBezTo>
                <a:cubicBezTo>
                  <a:pt x="185" y="814"/>
                  <a:pt x="185" y="814"/>
                  <a:pt x="185" y="814"/>
                </a:cubicBezTo>
                <a:cubicBezTo>
                  <a:pt x="185" y="814"/>
                  <a:pt x="185" y="814"/>
                  <a:pt x="185" y="814"/>
                </a:cubicBezTo>
                <a:cubicBezTo>
                  <a:pt x="185" y="813"/>
                  <a:pt x="185" y="813"/>
                  <a:pt x="185" y="812"/>
                </a:cubicBezTo>
                <a:cubicBezTo>
                  <a:pt x="185" y="811"/>
                  <a:pt x="185" y="810"/>
                  <a:pt x="184" y="809"/>
                </a:cubicBezTo>
                <a:cubicBezTo>
                  <a:pt x="184" y="809"/>
                  <a:pt x="184" y="809"/>
                  <a:pt x="184" y="809"/>
                </a:cubicBezTo>
                <a:cubicBezTo>
                  <a:pt x="184" y="809"/>
                  <a:pt x="184" y="809"/>
                  <a:pt x="184" y="809"/>
                </a:cubicBezTo>
                <a:cubicBezTo>
                  <a:pt x="185" y="808"/>
                  <a:pt x="185" y="808"/>
                  <a:pt x="184" y="808"/>
                </a:cubicBezTo>
                <a:cubicBezTo>
                  <a:pt x="184" y="808"/>
                  <a:pt x="184" y="808"/>
                  <a:pt x="184" y="808"/>
                </a:cubicBezTo>
                <a:cubicBezTo>
                  <a:pt x="184" y="808"/>
                  <a:pt x="184" y="808"/>
                  <a:pt x="184" y="808"/>
                </a:cubicBezTo>
                <a:cubicBezTo>
                  <a:pt x="184" y="808"/>
                  <a:pt x="184" y="809"/>
                  <a:pt x="184" y="809"/>
                </a:cubicBezTo>
                <a:cubicBezTo>
                  <a:pt x="184" y="809"/>
                  <a:pt x="184" y="809"/>
                  <a:pt x="184" y="809"/>
                </a:cubicBezTo>
                <a:cubicBezTo>
                  <a:pt x="184" y="810"/>
                  <a:pt x="184" y="810"/>
                  <a:pt x="184" y="810"/>
                </a:cubicBezTo>
                <a:cubicBezTo>
                  <a:pt x="184" y="810"/>
                  <a:pt x="184" y="810"/>
                  <a:pt x="184" y="811"/>
                </a:cubicBezTo>
                <a:cubicBezTo>
                  <a:pt x="185" y="818"/>
                  <a:pt x="184" y="826"/>
                  <a:pt x="185" y="833"/>
                </a:cubicBezTo>
                <a:cubicBezTo>
                  <a:pt x="184" y="834"/>
                  <a:pt x="185" y="836"/>
                  <a:pt x="184" y="837"/>
                </a:cubicBezTo>
                <a:cubicBezTo>
                  <a:pt x="185" y="837"/>
                  <a:pt x="185" y="838"/>
                  <a:pt x="185" y="838"/>
                </a:cubicBezTo>
                <a:cubicBezTo>
                  <a:pt x="185" y="839"/>
                  <a:pt x="185" y="841"/>
                  <a:pt x="185" y="842"/>
                </a:cubicBezTo>
                <a:cubicBezTo>
                  <a:pt x="186" y="843"/>
                  <a:pt x="185" y="845"/>
                  <a:pt x="185" y="846"/>
                </a:cubicBezTo>
                <a:cubicBezTo>
                  <a:pt x="185" y="846"/>
                  <a:pt x="185" y="847"/>
                  <a:pt x="185" y="847"/>
                </a:cubicBezTo>
                <a:cubicBezTo>
                  <a:pt x="186" y="848"/>
                  <a:pt x="185" y="850"/>
                  <a:pt x="185" y="851"/>
                </a:cubicBezTo>
                <a:cubicBezTo>
                  <a:pt x="186" y="854"/>
                  <a:pt x="186" y="857"/>
                  <a:pt x="185" y="859"/>
                </a:cubicBezTo>
                <a:cubicBezTo>
                  <a:pt x="185" y="861"/>
                  <a:pt x="186" y="863"/>
                  <a:pt x="185" y="865"/>
                </a:cubicBezTo>
                <a:cubicBezTo>
                  <a:pt x="187" y="870"/>
                  <a:pt x="184" y="875"/>
                  <a:pt x="186" y="881"/>
                </a:cubicBezTo>
                <a:cubicBezTo>
                  <a:pt x="185" y="885"/>
                  <a:pt x="186" y="888"/>
                  <a:pt x="186" y="892"/>
                </a:cubicBezTo>
                <a:cubicBezTo>
                  <a:pt x="186" y="892"/>
                  <a:pt x="186" y="893"/>
                  <a:pt x="186" y="893"/>
                </a:cubicBezTo>
                <a:cubicBezTo>
                  <a:pt x="185" y="898"/>
                  <a:pt x="186" y="904"/>
                  <a:pt x="186" y="910"/>
                </a:cubicBezTo>
                <a:cubicBezTo>
                  <a:pt x="186" y="912"/>
                  <a:pt x="185" y="915"/>
                  <a:pt x="186" y="916"/>
                </a:cubicBezTo>
                <a:cubicBezTo>
                  <a:pt x="186" y="916"/>
                  <a:pt x="186" y="916"/>
                  <a:pt x="186" y="916"/>
                </a:cubicBezTo>
                <a:cubicBezTo>
                  <a:pt x="187" y="916"/>
                  <a:pt x="187" y="916"/>
                  <a:pt x="187" y="916"/>
                </a:cubicBezTo>
                <a:cubicBezTo>
                  <a:pt x="187" y="916"/>
                  <a:pt x="187" y="916"/>
                  <a:pt x="187" y="916"/>
                </a:cubicBezTo>
                <a:cubicBezTo>
                  <a:pt x="187" y="916"/>
                  <a:pt x="187" y="916"/>
                  <a:pt x="187" y="916"/>
                </a:cubicBezTo>
                <a:cubicBezTo>
                  <a:pt x="187" y="917"/>
                  <a:pt x="187" y="917"/>
                  <a:pt x="187" y="917"/>
                </a:cubicBezTo>
                <a:cubicBezTo>
                  <a:pt x="187" y="917"/>
                  <a:pt x="187" y="917"/>
                  <a:pt x="187" y="917"/>
                </a:cubicBezTo>
                <a:cubicBezTo>
                  <a:pt x="187" y="917"/>
                  <a:pt x="187" y="918"/>
                  <a:pt x="188" y="918"/>
                </a:cubicBezTo>
                <a:cubicBezTo>
                  <a:pt x="188" y="918"/>
                  <a:pt x="188" y="918"/>
                  <a:pt x="188" y="918"/>
                </a:cubicBezTo>
                <a:cubicBezTo>
                  <a:pt x="188" y="918"/>
                  <a:pt x="188" y="918"/>
                  <a:pt x="188" y="918"/>
                </a:cubicBezTo>
                <a:cubicBezTo>
                  <a:pt x="188" y="917"/>
                  <a:pt x="188" y="917"/>
                  <a:pt x="188" y="917"/>
                </a:cubicBezTo>
                <a:cubicBezTo>
                  <a:pt x="188" y="916"/>
                  <a:pt x="188" y="916"/>
                  <a:pt x="188" y="915"/>
                </a:cubicBezTo>
                <a:cubicBezTo>
                  <a:pt x="188" y="915"/>
                  <a:pt x="188" y="915"/>
                  <a:pt x="188" y="915"/>
                </a:cubicBezTo>
                <a:cubicBezTo>
                  <a:pt x="188" y="915"/>
                  <a:pt x="188" y="915"/>
                  <a:pt x="188" y="915"/>
                </a:cubicBezTo>
                <a:cubicBezTo>
                  <a:pt x="188" y="915"/>
                  <a:pt x="187" y="915"/>
                  <a:pt x="187" y="915"/>
                </a:cubicBezTo>
                <a:cubicBezTo>
                  <a:pt x="187" y="914"/>
                  <a:pt x="187" y="913"/>
                  <a:pt x="187" y="912"/>
                </a:cubicBezTo>
                <a:cubicBezTo>
                  <a:pt x="187" y="911"/>
                  <a:pt x="187" y="911"/>
                  <a:pt x="187" y="911"/>
                </a:cubicBezTo>
                <a:cubicBezTo>
                  <a:pt x="187" y="911"/>
                  <a:pt x="187" y="911"/>
                  <a:pt x="187" y="911"/>
                </a:cubicBezTo>
                <a:cubicBezTo>
                  <a:pt x="187" y="911"/>
                  <a:pt x="187" y="911"/>
                  <a:pt x="187" y="911"/>
                </a:cubicBezTo>
                <a:cubicBezTo>
                  <a:pt x="187" y="910"/>
                  <a:pt x="187" y="910"/>
                  <a:pt x="187" y="909"/>
                </a:cubicBezTo>
                <a:cubicBezTo>
                  <a:pt x="187" y="909"/>
                  <a:pt x="187" y="909"/>
                  <a:pt x="187" y="909"/>
                </a:cubicBezTo>
                <a:cubicBezTo>
                  <a:pt x="188" y="909"/>
                  <a:pt x="188" y="908"/>
                  <a:pt x="188" y="908"/>
                </a:cubicBezTo>
                <a:cubicBezTo>
                  <a:pt x="188" y="908"/>
                  <a:pt x="188" y="908"/>
                  <a:pt x="188" y="908"/>
                </a:cubicBezTo>
                <a:cubicBezTo>
                  <a:pt x="188" y="908"/>
                  <a:pt x="188" y="908"/>
                  <a:pt x="188" y="908"/>
                </a:cubicBezTo>
                <a:cubicBezTo>
                  <a:pt x="188" y="907"/>
                  <a:pt x="188" y="907"/>
                  <a:pt x="188" y="907"/>
                </a:cubicBezTo>
                <a:cubicBezTo>
                  <a:pt x="188" y="908"/>
                  <a:pt x="188" y="908"/>
                  <a:pt x="188" y="908"/>
                </a:cubicBezTo>
                <a:cubicBezTo>
                  <a:pt x="187" y="907"/>
                  <a:pt x="187" y="907"/>
                  <a:pt x="187" y="907"/>
                </a:cubicBezTo>
                <a:cubicBezTo>
                  <a:pt x="187" y="906"/>
                  <a:pt x="187" y="906"/>
                  <a:pt x="187" y="905"/>
                </a:cubicBezTo>
                <a:cubicBezTo>
                  <a:pt x="187" y="905"/>
                  <a:pt x="187" y="905"/>
                  <a:pt x="187" y="904"/>
                </a:cubicBezTo>
                <a:cubicBezTo>
                  <a:pt x="187" y="904"/>
                  <a:pt x="187" y="904"/>
                  <a:pt x="187" y="904"/>
                </a:cubicBezTo>
                <a:cubicBezTo>
                  <a:pt x="186" y="902"/>
                  <a:pt x="187" y="899"/>
                  <a:pt x="187" y="897"/>
                </a:cubicBezTo>
                <a:cubicBezTo>
                  <a:pt x="187" y="897"/>
                  <a:pt x="187" y="897"/>
                  <a:pt x="187" y="897"/>
                </a:cubicBezTo>
                <a:cubicBezTo>
                  <a:pt x="187" y="897"/>
                  <a:pt x="187" y="897"/>
                  <a:pt x="187" y="897"/>
                </a:cubicBezTo>
                <a:cubicBezTo>
                  <a:pt x="187" y="897"/>
                  <a:pt x="187" y="897"/>
                  <a:pt x="187" y="897"/>
                </a:cubicBezTo>
                <a:cubicBezTo>
                  <a:pt x="187" y="899"/>
                  <a:pt x="187" y="902"/>
                  <a:pt x="187" y="904"/>
                </a:cubicBezTo>
                <a:cubicBezTo>
                  <a:pt x="187" y="904"/>
                  <a:pt x="187" y="904"/>
                  <a:pt x="187" y="904"/>
                </a:cubicBezTo>
                <a:cubicBezTo>
                  <a:pt x="187" y="904"/>
                  <a:pt x="188" y="904"/>
                  <a:pt x="188" y="904"/>
                </a:cubicBezTo>
                <a:cubicBezTo>
                  <a:pt x="188" y="904"/>
                  <a:pt x="188" y="904"/>
                  <a:pt x="188" y="904"/>
                </a:cubicBezTo>
                <a:cubicBezTo>
                  <a:pt x="188" y="904"/>
                  <a:pt x="188" y="904"/>
                  <a:pt x="188" y="904"/>
                </a:cubicBezTo>
                <a:cubicBezTo>
                  <a:pt x="188" y="902"/>
                  <a:pt x="188" y="901"/>
                  <a:pt x="188" y="900"/>
                </a:cubicBezTo>
                <a:cubicBezTo>
                  <a:pt x="188" y="900"/>
                  <a:pt x="188" y="900"/>
                  <a:pt x="188" y="900"/>
                </a:cubicBezTo>
                <a:cubicBezTo>
                  <a:pt x="188" y="900"/>
                  <a:pt x="187" y="899"/>
                  <a:pt x="187" y="899"/>
                </a:cubicBezTo>
                <a:cubicBezTo>
                  <a:pt x="188" y="898"/>
                  <a:pt x="188" y="898"/>
                  <a:pt x="188" y="898"/>
                </a:cubicBezTo>
                <a:cubicBezTo>
                  <a:pt x="188" y="898"/>
                  <a:pt x="188" y="898"/>
                  <a:pt x="188" y="898"/>
                </a:cubicBezTo>
                <a:cubicBezTo>
                  <a:pt x="188" y="898"/>
                  <a:pt x="188" y="897"/>
                  <a:pt x="188" y="897"/>
                </a:cubicBezTo>
                <a:cubicBezTo>
                  <a:pt x="188" y="897"/>
                  <a:pt x="188" y="897"/>
                  <a:pt x="188" y="897"/>
                </a:cubicBezTo>
                <a:cubicBezTo>
                  <a:pt x="188" y="897"/>
                  <a:pt x="188" y="897"/>
                  <a:pt x="188" y="897"/>
                </a:cubicBezTo>
                <a:cubicBezTo>
                  <a:pt x="187" y="896"/>
                  <a:pt x="189" y="895"/>
                  <a:pt x="187" y="894"/>
                </a:cubicBezTo>
                <a:cubicBezTo>
                  <a:pt x="188" y="894"/>
                  <a:pt x="188" y="894"/>
                  <a:pt x="188" y="893"/>
                </a:cubicBezTo>
                <a:cubicBezTo>
                  <a:pt x="188" y="893"/>
                  <a:pt x="188" y="893"/>
                  <a:pt x="188" y="893"/>
                </a:cubicBezTo>
                <a:cubicBezTo>
                  <a:pt x="188" y="893"/>
                  <a:pt x="188" y="893"/>
                  <a:pt x="188" y="893"/>
                </a:cubicBezTo>
                <a:cubicBezTo>
                  <a:pt x="188" y="891"/>
                  <a:pt x="188" y="888"/>
                  <a:pt x="188" y="886"/>
                </a:cubicBezTo>
                <a:cubicBezTo>
                  <a:pt x="188" y="884"/>
                  <a:pt x="188" y="882"/>
                  <a:pt x="188" y="880"/>
                </a:cubicBezTo>
                <a:cubicBezTo>
                  <a:pt x="187" y="879"/>
                  <a:pt x="187" y="879"/>
                  <a:pt x="188" y="878"/>
                </a:cubicBezTo>
                <a:cubicBezTo>
                  <a:pt x="188" y="878"/>
                  <a:pt x="188" y="878"/>
                  <a:pt x="188" y="878"/>
                </a:cubicBezTo>
                <a:cubicBezTo>
                  <a:pt x="188" y="878"/>
                  <a:pt x="188" y="878"/>
                  <a:pt x="188" y="878"/>
                </a:cubicBezTo>
                <a:cubicBezTo>
                  <a:pt x="188" y="877"/>
                  <a:pt x="188" y="877"/>
                  <a:pt x="188" y="877"/>
                </a:cubicBezTo>
                <a:cubicBezTo>
                  <a:pt x="188" y="876"/>
                  <a:pt x="188" y="875"/>
                  <a:pt x="188" y="874"/>
                </a:cubicBezTo>
                <a:cubicBezTo>
                  <a:pt x="188" y="874"/>
                  <a:pt x="188" y="874"/>
                  <a:pt x="188" y="874"/>
                </a:cubicBezTo>
                <a:cubicBezTo>
                  <a:pt x="186" y="872"/>
                  <a:pt x="188" y="871"/>
                  <a:pt x="187" y="869"/>
                </a:cubicBezTo>
                <a:cubicBezTo>
                  <a:pt x="187" y="869"/>
                  <a:pt x="187" y="869"/>
                  <a:pt x="188" y="868"/>
                </a:cubicBezTo>
                <a:cubicBezTo>
                  <a:pt x="188" y="868"/>
                  <a:pt x="188" y="868"/>
                  <a:pt x="188" y="868"/>
                </a:cubicBezTo>
                <a:cubicBezTo>
                  <a:pt x="188" y="868"/>
                  <a:pt x="188" y="867"/>
                  <a:pt x="188" y="867"/>
                </a:cubicBezTo>
                <a:cubicBezTo>
                  <a:pt x="188" y="867"/>
                  <a:pt x="188" y="866"/>
                  <a:pt x="188" y="866"/>
                </a:cubicBezTo>
                <a:cubicBezTo>
                  <a:pt x="188" y="866"/>
                  <a:pt x="188" y="866"/>
                  <a:pt x="188" y="866"/>
                </a:cubicBezTo>
                <a:cubicBezTo>
                  <a:pt x="187" y="866"/>
                  <a:pt x="187" y="866"/>
                  <a:pt x="187" y="866"/>
                </a:cubicBezTo>
                <a:cubicBezTo>
                  <a:pt x="188" y="865"/>
                  <a:pt x="187" y="864"/>
                  <a:pt x="187" y="864"/>
                </a:cubicBezTo>
                <a:cubicBezTo>
                  <a:pt x="187" y="864"/>
                  <a:pt x="187" y="864"/>
                  <a:pt x="187" y="864"/>
                </a:cubicBezTo>
                <a:cubicBezTo>
                  <a:pt x="187" y="864"/>
                  <a:pt x="187" y="864"/>
                  <a:pt x="186" y="864"/>
                </a:cubicBezTo>
                <a:cubicBezTo>
                  <a:pt x="186" y="863"/>
                  <a:pt x="186" y="863"/>
                  <a:pt x="186" y="862"/>
                </a:cubicBezTo>
                <a:cubicBezTo>
                  <a:pt x="186" y="862"/>
                  <a:pt x="186" y="862"/>
                  <a:pt x="186" y="862"/>
                </a:cubicBezTo>
                <a:cubicBezTo>
                  <a:pt x="186" y="862"/>
                  <a:pt x="186" y="862"/>
                  <a:pt x="186" y="862"/>
                </a:cubicBezTo>
                <a:cubicBezTo>
                  <a:pt x="186" y="862"/>
                  <a:pt x="187" y="862"/>
                  <a:pt x="187" y="862"/>
                </a:cubicBezTo>
                <a:cubicBezTo>
                  <a:pt x="186" y="862"/>
                  <a:pt x="186" y="863"/>
                  <a:pt x="187" y="864"/>
                </a:cubicBezTo>
                <a:cubicBezTo>
                  <a:pt x="187" y="864"/>
                  <a:pt x="187" y="864"/>
                  <a:pt x="187" y="864"/>
                </a:cubicBezTo>
                <a:cubicBezTo>
                  <a:pt x="187" y="864"/>
                  <a:pt x="187" y="864"/>
                  <a:pt x="187" y="863"/>
                </a:cubicBezTo>
                <a:cubicBezTo>
                  <a:pt x="187" y="863"/>
                  <a:pt x="187" y="862"/>
                  <a:pt x="188" y="862"/>
                </a:cubicBezTo>
                <a:cubicBezTo>
                  <a:pt x="187" y="859"/>
                  <a:pt x="187" y="856"/>
                  <a:pt x="187" y="853"/>
                </a:cubicBezTo>
                <a:cubicBezTo>
                  <a:pt x="187" y="853"/>
                  <a:pt x="187" y="853"/>
                  <a:pt x="187" y="853"/>
                </a:cubicBezTo>
                <a:cubicBezTo>
                  <a:pt x="187" y="853"/>
                  <a:pt x="187" y="853"/>
                  <a:pt x="187" y="853"/>
                </a:cubicBezTo>
                <a:cubicBezTo>
                  <a:pt x="186" y="854"/>
                  <a:pt x="186" y="854"/>
                  <a:pt x="186" y="855"/>
                </a:cubicBezTo>
                <a:cubicBezTo>
                  <a:pt x="186" y="855"/>
                  <a:pt x="186" y="856"/>
                  <a:pt x="186" y="856"/>
                </a:cubicBezTo>
                <a:cubicBezTo>
                  <a:pt x="186" y="856"/>
                  <a:pt x="186" y="856"/>
                  <a:pt x="186" y="856"/>
                </a:cubicBezTo>
                <a:cubicBezTo>
                  <a:pt x="186" y="856"/>
                  <a:pt x="186" y="856"/>
                  <a:pt x="186" y="856"/>
                </a:cubicBezTo>
                <a:cubicBezTo>
                  <a:pt x="186" y="856"/>
                  <a:pt x="186" y="855"/>
                  <a:pt x="186" y="855"/>
                </a:cubicBezTo>
                <a:cubicBezTo>
                  <a:pt x="186" y="854"/>
                  <a:pt x="186" y="853"/>
                  <a:pt x="186" y="853"/>
                </a:cubicBezTo>
                <a:cubicBezTo>
                  <a:pt x="186" y="853"/>
                  <a:pt x="186" y="852"/>
                  <a:pt x="186" y="852"/>
                </a:cubicBezTo>
                <a:cubicBezTo>
                  <a:pt x="186" y="852"/>
                  <a:pt x="186" y="852"/>
                  <a:pt x="186" y="852"/>
                </a:cubicBezTo>
                <a:cubicBezTo>
                  <a:pt x="186" y="852"/>
                  <a:pt x="186" y="852"/>
                  <a:pt x="186" y="852"/>
                </a:cubicBezTo>
                <a:cubicBezTo>
                  <a:pt x="186" y="852"/>
                  <a:pt x="186" y="852"/>
                  <a:pt x="186" y="852"/>
                </a:cubicBezTo>
                <a:cubicBezTo>
                  <a:pt x="186" y="851"/>
                  <a:pt x="186" y="852"/>
                  <a:pt x="186" y="852"/>
                </a:cubicBezTo>
                <a:cubicBezTo>
                  <a:pt x="186" y="852"/>
                  <a:pt x="186" y="852"/>
                  <a:pt x="186" y="852"/>
                </a:cubicBezTo>
                <a:cubicBezTo>
                  <a:pt x="187" y="852"/>
                  <a:pt x="187" y="852"/>
                  <a:pt x="187" y="852"/>
                </a:cubicBezTo>
                <a:cubicBezTo>
                  <a:pt x="187" y="852"/>
                  <a:pt x="187" y="852"/>
                  <a:pt x="187" y="852"/>
                </a:cubicBezTo>
                <a:cubicBezTo>
                  <a:pt x="187" y="850"/>
                  <a:pt x="187" y="848"/>
                  <a:pt x="187" y="845"/>
                </a:cubicBezTo>
                <a:cubicBezTo>
                  <a:pt x="187" y="845"/>
                  <a:pt x="187" y="845"/>
                  <a:pt x="187" y="845"/>
                </a:cubicBezTo>
                <a:cubicBezTo>
                  <a:pt x="187" y="845"/>
                  <a:pt x="187" y="845"/>
                  <a:pt x="187" y="845"/>
                </a:cubicBezTo>
                <a:cubicBezTo>
                  <a:pt x="186" y="845"/>
                  <a:pt x="187" y="844"/>
                  <a:pt x="187" y="844"/>
                </a:cubicBezTo>
                <a:cubicBezTo>
                  <a:pt x="187" y="844"/>
                  <a:pt x="187" y="844"/>
                  <a:pt x="187" y="844"/>
                </a:cubicBezTo>
                <a:cubicBezTo>
                  <a:pt x="187" y="843"/>
                  <a:pt x="187" y="843"/>
                  <a:pt x="187" y="843"/>
                </a:cubicBezTo>
                <a:cubicBezTo>
                  <a:pt x="188" y="842"/>
                  <a:pt x="187" y="841"/>
                  <a:pt x="186" y="841"/>
                </a:cubicBezTo>
                <a:cubicBezTo>
                  <a:pt x="187" y="841"/>
                  <a:pt x="187" y="840"/>
                  <a:pt x="187" y="840"/>
                </a:cubicBezTo>
                <a:cubicBezTo>
                  <a:pt x="187" y="839"/>
                  <a:pt x="187" y="837"/>
                  <a:pt x="187" y="835"/>
                </a:cubicBezTo>
                <a:cubicBezTo>
                  <a:pt x="187" y="833"/>
                  <a:pt x="187" y="830"/>
                  <a:pt x="187" y="828"/>
                </a:cubicBezTo>
                <a:cubicBezTo>
                  <a:pt x="186" y="828"/>
                  <a:pt x="186" y="828"/>
                  <a:pt x="186" y="828"/>
                </a:cubicBezTo>
                <a:cubicBezTo>
                  <a:pt x="185" y="827"/>
                  <a:pt x="185" y="827"/>
                  <a:pt x="185" y="826"/>
                </a:cubicBezTo>
                <a:cubicBezTo>
                  <a:pt x="185" y="825"/>
                  <a:pt x="185" y="825"/>
                  <a:pt x="185" y="825"/>
                </a:cubicBezTo>
                <a:cubicBezTo>
                  <a:pt x="185" y="824"/>
                  <a:pt x="185" y="824"/>
                  <a:pt x="185" y="824"/>
                </a:cubicBezTo>
                <a:cubicBezTo>
                  <a:pt x="185" y="824"/>
                  <a:pt x="185" y="824"/>
                  <a:pt x="185" y="824"/>
                </a:cubicBezTo>
                <a:cubicBezTo>
                  <a:pt x="185" y="824"/>
                  <a:pt x="185" y="824"/>
                  <a:pt x="185" y="824"/>
                </a:cubicBezTo>
                <a:cubicBezTo>
                  <a:pt x="186" y="825"/>
                  <a:pt x="186" y="825"/>
                  <a:pt x="186" y="826"/>
                </a:cubicBezTo>
                <a:cubicBezTo>
                  <a:pt x="186" y="827"/>
                  <a:pt x="186" y="827"/>
                  <a:pt x="186" y="828"/>
                </a:cubicBezTo>
                <a:cubicBezTo>
                  <a:pt x="186" y="828"/>
                  <a:pt x="186" y="827"/>
                  <a:pt x="186" y="827"/>
                </a:cubicBezTo>
                <a:cubicBezTo>
                  <a:pt x="186" y="826"/>
                  <a:pt x="186" y="824"/>
                  <a:pt x="186" y="822"/>
                </a:cubicBezTo>
                <a:cubicBezTo>
                  <a:pt x="186" y="821"/>
                  <a:pt x="186" y="819"/>
                  <a:pt x="186" y="818"/>
                </a:cubicBezTo>
                <a:cubicBezTo>
                  <a:pt x="186" y="818"/>
                  <a:pt x="186" y="818"/>
                  <a:pt x="186" y="818"/>
                </a:cubicBezTo>
                <a:cubicBezTo>
                  <a:pt x="185" y="819"/>
                  <a:pt x="185" y="820"/>
                  <a:pt x="185" y="820"/>
                </a:cubicBezTo>
                <a:cubicBezTo>
                  <a:pt x="185" y="821"/>
                  <a:pt x="185" y="821"/>
                  <a:pt x="185" y="822"/>
                </a:cubicBezTo>
                <a:cubicBezTo>
                  <a:pt x="185" y="822"/>
                  <a:pt x="185" y="822"/>
                  <a:pt x="185" y="822"/>
                </a:cubicBezTo>
                <a:cubicBezTo>
                  <a:pt x="185" y="822"/>
                  <a:pt x="185" y="822"/>
                  <a:pt x="185" y="822"/>
                </a:cubicBezTo>
                <a:cubicBezTo>
                  <a:pt x="185" y="821"/>
                  <a:pt x="185" y="821"/>
                  <a:pt x="185" y="820"/>
                </a:cubicBezTo>
                <a:cubicBezTo>
                  <a:pt x="185" y="820"/>
                  <a:pt x="185" y="819"/>
                  <a:pt x="185" y="818"/>
                </a:cubicBezTo>
                <a:cubicBezTo>
                  <a:pt x="185" y="818"/>
                  <a:pt x="185" y="818"/>
                  <a:pt x="185" y="818"/>
                </a:cubicBezTo>
                <a:cubicBezTo>
                  <a:pt x="185" y="818"/>
                  <a:pt x="185" y="818"/>
                  <a:pt x="185" y="818"/>
                </a:cubicBezTo>
                <a:cubicBezTo>
                  <a:pt x="185" y="818"/>
                  <a:pt x="185" y="818"/>
                  <a:pt x="185" y="818"/>
                </a:cubicBezTo>
                <a:cubicBezTo>
                  <a:pt x="186" y="818"/>
                  <a:pt x="186" y="818"/>
                  <a:pt x="186" y="818"/>
                </a:cubicBezTo>
                <a:cubicBezTo>
                  <a:pt x="186" y="818"/>
                  <a:pt x="186" y="818"/>
                  <a:pt x="186" y="818"/>
                </a:cubicBezTo>
                <a:cubicBezTo>
                  <a:pt x="186" y="817"/>
                  <a:pt x="186" y="817"/>
                  <a:pt x="186" y="817"/>
                </a:cubicBezTo>
                <a:cubicBezTo>
                  <a:pt x="186" y="817"/>
                  <a:pt x="186" y="816"/>
                  <a:pt x="186" y="815"/>
                </a:cubicBezTo>
                <a:cubicBezTo>
                  <a:pt x="186" y="814"/>
                  <a:pt x="186" y="813"/>
                  <a:pt x="186" y="812"/>
                </a:cubicBezTo>
                <a:cubicBezTo>
                  <a:pt x="186" y="812"/>
                  <a:pt x="186" y="812"/>
                  <a:pt x="186" y="812"/>
                </a:cubicBezTo>
                <a:cubicBezTo>
                  <a:pt x="184" y="808"/>
                  <a:pt x="186" y="804"/>
                  <a:pt x="185" y="800"/>
                </a:cubicBezTo>
                <a:close/>
                <a:moveTo>
                  <a:pt x="184" y="795"/>
                </a:moveTo>
                <a:cubicBezTo>
                  <a:pt x="184" y="796"/>
                  <a:pt x="184" y="797"/>
                  <a:pt x="184" y="798"/>
                </a:cubicBezTo>
                <a:cubicBezTo>
                  <a:pt x="184" y="798"/>
                  <a:pt x="184" y="798"/>
                  <a:pt x="184" y="798"/>
                </a:cubicBezTo>
                <a:cubicBezTo>
                  <a:pt x="184" y="799"/>
                  <a:pt x="184" y="799"/>
                  <a:pt x="184" y="799"/>
                </a:cubicBezTo>
                <a:cubicBezTo>
                  <a:pt x="184" y="799"/>
                  <a:pt x="184" y="799"/>
                  <a:pt x="185" y="799"/>
                </a:cubicBezTo>
                <a:cubicBezTo>
                  <a:pt x="185" y="798"/>
                  <a:pt x="185" y="796"/>
                  <a:pt x="184" y="795"/>
                </a:cubicBezTo>
                <a:close/>
                <a:moveTo>
                  <a:pt x="184" y="790"/>
                </a:moveTo>
                <a:cubicBezTo>
                  <a:pt x="184" y="791"/>
                  <a:pt x="184" y="792"/>
                  <a:pt x="184" y="793"/>
                </a:cubicBezTo>
                <a:cubicBezTo>
                  <a:pt x="184" y="792"/>
                  <a:pt x="185" y="791"/>
                  <a:pt x="184" y="790"/>
                </a:cubicBezTo>
                <a:close/>
                <a:moveTo>
                  <a:pt x="186" y="842"/>
                </a:moveTo>
                <a:cubicBezTo>
                  <a:pt x="186" y="842"/>
                  <a:pt x="186" y="843"/>
                  <a:pt x="186" y="843"/>
                </a:cubicBezTo>
                <a:cubicBezTo>
                  <a:pt x="186" y="843"/>
                  <a:pt x="186" y="843"/>
                  <a:pt x="186" y="843"/>
                </a:cubicBezTo>
                <a:cubicBezTo>
                  <a:pt x="186" y="843"/>
                  <a:pt x="186" y="844"/>
                  <a:pt x="186" y="844"/>
                </a:cubicBezTo>
                <a:cubicBezTo>
                  <a:pt x="186" y="844"/>
                  <a:pt x="186" y="844"/>
                  <a:pt x="186" y="844"/>
                </a:cubicBezTo>
                <a:cubicBezTo>
                  <a:pt x="186" y="845"/>
                  <a:pt x="186" y="845"/>
                  <a:pt x="186" y="845"/>
                </a:cubicBezTo>
                <a:cubicBezTo>
                  <a:pt x="186" y="846"/>
                  <a:pt x="186" y="846"/>
                  <a:pt x="186" y="846"/>
                </a:cubicBezTo>
                <a:cubicBezTo>
                  <a:pt x="186" y="847"/>
                  <a:pt x="186" y="847"/>
                  <a:pt x="186" y="847"/>
                </a:cubicBezTo>
                <a:cubicBezTo>
                  <a:pt x="186" y="847"/>
                  <a:pt x="186" y="847"/>
                  <a:pt x="186" y="847"/>
                </a:cubicBezTo>
                <a:cubicBezTo>
                  <a:pt x="186" y="847"/>
                  <a:pt x="186" y="847"/>
                  <a:pt x="186" y="847"/>
                </a:cubicBezTo>
                <a:cubicBezTo>
                  <a:pt x="186" y="847"/>
                  <a:pt x="186" y="847"/>
                  <a:pt x="186" y="846"/>
                </a:cubicBezTo>
                <a:cubicBezTo>
                  <a:pt x="186" y="846"/>
                  <a:pt x="186" y="846"/>
                  <a:pt x="186" y="845"/>
                </a:cubicBezTo>
                <a:cubicBezTo>
                  <a:pt x="186" y="845"/>
                  <a:pt x="186" y="845"/>
                  <a:pt x="186" y="845"/>
                </a:cubicBezTo>
                <a:cubicBezTo>
                  <a:pt x="186" y="845"/>
                  <a:pt x="186" y="845"/>
                  <a:pt x="186" y="845"/>
                </a:cubicBezTo>
                <a:cubicBezTo>
                  <a:pt x="186" y="845"/>
                  <a:pt x="186" y="845"/>
                  <a:pt x="186" y="844"/>
                </a:cubicBezTo>
                <a:cubicBezTo>
                  <a:pt x="186" y="844"/>
                  <a:pt x="186" y="844"/>
                  <a:pt x="186" y="844"/>
                </a:cubicBezTo>
                <a:cubicBezTo>
                  <a:pt x="186" y="844"/>
                  <a:pt x="186" y="844"/>
                  <a:pt x="186" y="844"/>
                </a:cubicBezTo>
                <a:cubicBezTo>
                  <a:pt x="186" y="844"/>
                  <a:pt x="186" y="844"/>
                  <a:pt x="186" y="844"/>
                </a:cubicBezTo>
                <a:cubicBezTo>
                  <a:pt x="186" y="844"/>
                  <a:pt x="186" y="844"/>
                  <a:pt x="186" y="844"/>
                </a:cubicBezTo>
                <a:cubicBezTo>
                  <a:pt x="186" y="844"/>
                  <a:pt x="186" y="844"/>
                  <a:pt x="186" y="844"/>
                </a:cubicBezTo>
                <a:cubicBezTo>
                  <a:pt x="186" y="844"/>
                  <a:pt x="186" y="844"/>
                  <a:pt x="186" y="844"/>
                </a:cubicBezTo>
                <a:cubicBezTo>
                  <a:pt x="186" y="843"/>
                  <a:pt x="186" y="843"/>
                  <a:pt x="186" y="843"/>
                </a:cubicBezTo>
                <a:cubicBezTo>
                  <a:pt x="186" y="843"/>
                  <a:pt x="186" y="843"/>
                  <a:pt x="186" y="843"/>
                </a:cubicBezTo>
                <a:cubicBezTo>
                  <a:pt x="186" y="842"/>
                  <a:pt x="186" y="842"/>
                  <a:pt x="186" y="842"/>
                </a:cubicBezTo>
                <a:cubicBezTo>
                  <a:pt x="186" y="842"/>
                  <a:pt x="186" y="842"/>
                  <a:pt x="186" y="842"/>
                </a:cubicBezTo>
                <a:close/>
                <a:moveTo>
                  <a:pt x="9" y="151"/>
                </a:moveTo>
                <a:cubicBezTo>
                  <a:pt x="9" y="142"/>
                  <a:pt x="11" y="134"/>
                  <a:pt x="11" y="125"/>
                </a:cubicBezTo>
                <a:cubicBezTo>
                  <a:pt x="11" y="125"/>
                  <a:pt x="12" y="124"/>
                  <a:pt x="12" y="124"/>
                </a:cubicBezTo>
                <a:cubicBezTo>
                  <a:pt x="13" y="117"/>
                  <a:pt x="13" y="110"/>
                  <a:pt x="13" y="103"/>
                </a:cubicBezTo>
                <a:cubicBezTo>
                  <a:pt x="14" y="103"/>
                  <a:pt x="15" y="103"/>
                  <a:pt x="15" y="102"/>
                </a:cubicBezTo>
                <a:cubicBezTo>
                  <a:pt x="16" y="102"/>
                  <a:pt x="16" y="101"/>
                  <a:pt x="16" y="101"/>
                </a:cubicBezTo>
                <a:cubicBezTo>
                  <a:pt x="16" y="92"/>
                  <a:pt x="17" y="84"/>
                  <a:pt x="16" y="75"/>
                </a:cubicBezTo>
                <a:cubicBezTo>
                  <a:pt x="16" y="75"/>
                  <a:pt x="17" y="74"/>
                  <a:pt x="17" y="74"/>
                </a:cubicBezTo>
                <a:cubicBezTo>
                  <a:pt x="17" y="71"/>
                  <a:pt x="18" y="68"/>
                  <a:pt x="18" y="64"/>
                </a:cubicBezTo>
                <a:cubicBezTo>
                  <a:pt x="18" y="64"/>
                  <a:pt x="18" y="63"/>
                  <a:pt x="18" y="63"/>
                </a:cubicBezTo>
                <a:cubicBezTo>
                  <a:pt x="18" y="60"/>
                  <a:pt x="18" y="58"/>
                  <a:pt x="18" y="55"/>
                </a:cubicBezTo>
                <a:cubicBezTo>
                  <a:pt x="18" y="48"/>
                  <a:pt x="18" y="41"/>
                  <a:pt x="18" y="34"/>
                </a:cubicBezTo>
                <a:cubicBezTo>
                  <a:pt x="18" y="34"/>
                  <a:pt x="18" y="34"/>
                  <a:pt x="18" y="34"/>
                </a:cubicBezTo>
                <a:cubicBezTo>
                  <a:pt x="19" y="34"/>
                  <a:pt x="19" y="34"/>
                  <a:pt x="19" y="34"/>
                </a:cubicBezTo>
                <a:cubicBezTo>
                  <a:pt x="20" y="34"/>
                  <a:pt x="19" y="33"/>
                  <a:pt x="20" y="32"/>
                </a:cubicBezTo>
                <a:cubicBezTo>
                  <a:pt x="20" y="31"/>
                  <a:pt x="21" y="32"/>
                  <a:pt x="21" y="32"/>
                </a:cubicBezTo>
                <a:cubicBezTo>
                  <a:pt x="22" y="26"/>
                  <a:pt x="21" y="20"/>
                  <a:pt x="21" y="14"/>
                </a:cubicBezTo>
                <a:cubicBezTo>
                  <a:pt x="21" y="14"/>
                  <a:pt x="21" y="14"/>
                  <a:pt x="21" y="14"/>
                </a:cubicBezTo>
                <a:cubicBezTo>
                  <a:pt x="21" y="14"/>
                  <a:pt x="21" y="14"/>
                  <a:pt x="21" y="14"/>
                </a:cubicBezTo>
                <a:cubicBezTo>
                  <a:pt x="24" y="14"/>
                  <a:pt x="26" y="14"/>
                  <a:pt x="28" y="14"/>
                </a:cubicBezTo>
                <a:cubicBezTo>
                  <a:pt x="32" y="12"/>
                  <a:pt x="36" y="14"/>
                  <a:pt x="39" y="15"/>
                </a:cubicBezTo>
                <a:cubicBezTo>
                  <a:pt x="40" y="15"/>
                  <a:pt x="41" y="14"/>
                  <a:pt x="41" y="14"/>
                </a:cubicBezTo>
                <a:cubicBezTo>
                  <a:pt x="42" y="20"/>
                  <a:pt x="42" y="26"/>
                  <a:pt x="43" y="33"/>
                </a:cubicBezTo>
                <a:cubicBezTo>
                  <a:pt x="44" y="33"/>
                  <a:pt x="44" y="35"/>
                  <a:pt x="45" y="36"/>
                </a:cubicBezTo>
                <a:cubicBezTo>
                  <a:pt x="45" y="37"/>
                  <a:pt x="45" y="37"/>
                  <a:pt x="45" y="37"/>
                </a:cubicBezTo>
                <a:cubicBezTo>
                  <a:pt x="45" y="37"/>
                  <a:pt x="45" y="37"/>
                  <a:pt x="45" y="37"/>
                </a:cubicBezTo>
                <a:cubicBezTo>
                  <a:pt x="45" y="37"/>
                  <a:pt x="45" y="37"/>
                  <a:pt x="45" y="37"/>
                </a:cubicBezTo>
                <a:cubicBezTo>
                  <a:pt x="45" y="37"/>
                  <a:pt x="46" y="37"/>
                  <a:pt x="46" y="37"/>
                </a:cubicBezTo>
                <a:cubicBezTo>
                  <a:pt x="46" y="37"/>
                  <a:pt x="46" y="37"/>
                  <a:pt x="46" y="36"/>
                </a:cubicBezTo>
                <a:cubicBezTo>
                  <a:pt x="46" y="36"/>
                  <a:pt x="46" y="36"/>
                  <a:pt x="46" y="36"/>
                </a:cubicBezTo>
                <a:cubicBezTo>
                  <a:pt x="46" y="36"/>
                  <a:pt x="45" y="36"/>
                  <a:pt x="45" y="36"/>
                </a:cubicBezTo>
                <a:cubicBezTo>
                  <a:pt x="46" y="36"/>
                  <a:pt x="46" y="36"/>
                  <a:pt x="46" y="36"/>
                </a:cubicBezTo>
                <a:cubicBezTo>
                  <a:pt x="46" y="36"/>
                  <a:pt x="46" y="36"/>
                  <a:pt x="46" y="36"/>
                </a:cubicBezTo>
                <a:cubicBezTo>
                  <a:pt x="46" y="36"/>
                  <a:pt x="46" y="36"/>
                  <a:pt x="46" y="36"/>
                </a:cubicBezTo>
                <a:cubicBezTo>
                  <a:pt x="45" y="36"/>
                  <a:pt x="45" y="36"/>
                  <a:pt x="45" y="36"/>
                </a:cubicBezTo>
                <a:cubicBezTo>
                  <a:pt x="45" y="35"/>
                  <a:pt x="46" y="36"/>
                  <a:pt x="46" y="35"/>
                </a:cubicBezTo>
                <a:cubicBezTo>
                  <a:pt x="46" y="35"/>
                  <a:pt x="47" y="36"/>
                  <a:pt x="46" y="36"/>
                </a:cubicBezTo>
                <a:cubicBezTo>
                  <a:pt x="46" y="36"/>
                  <a:pt x="46" y="36"/>
                  <a:pt x="46" y="36"/>
                </a:cubicBezTo>
                <a:cubicBezTo>
                  <a:pt x="46" y="37"/>
                  <a:pt x="46" y="37"/>
                  <a:pt x="46" y="38"/>
                </a:cubicBezTo>
                <a:cubicBezTo>
                  <a:pt x="47" y="37"/>
                  <a:pt x="47" y="37"/>
                  <a:pt x="47" y="37"/>
                </a:cubicBezTo>
                <a:cubicBezTo>
                  <a:pt x="47" y="38"/>
                  <a:pt x="47" y="39"/>
                  <a:pt x="47" y="39"/>
                </a:cubicBezTo>
                <a:cubicBezTo>
                  <a:pt x="48" y="40"/>
                  <a:pt x="47" y="39"/>
                  <a:pt x="48" y="39"/>
                </a:cubicBezTo>
                <a:cubicBezTo>
                  <a:pt x="48" y="40"/>
                  <a:pt x="49" y="41"/>
                  <a:pt x="49" y="41"/>
                </a:cubicBezTo>
                <a:cubicBezTo>
                  <a:pt x="49" y="42"/>
                  <a:pt x="49" y="42"/>
                  <a:pt x="49" y="43"/>
                </a:cubicBezTo>
                <a:cubicBezTo>
                  <a:pt x="50" y="43"/>
                  <a:pt x="50" y="42"/>
                  <a:pt x="50" y="42"/>
                </a:cubicBezTo>
                <a:cubicBezTo>
                  <a:pt x="51" y="42"/>
                  <a:pt x="51" y="42"/>
                  <a:pt x="52" y="41"/>
                </a:cubicBezTo>
                <a:cubicBezTo>
                  <a:pt x="53" y="40"/>
                  <a:pt x="52" y="40"/>
                  <a:pt x="52" y="39"/>
                </a:cubicBezTo>
                <a:cubicBezTo>
                  <a:pt x="53" y="38"/>
                  <a:pt x="53" y="38"/>
                  <a:pt x="54" y="39"/>
                </a:cubicBezTo>
                <a:cubicBezTo>
                  <a:pt x="54" y="38"/>
                  <a:pt x="55" y="35"/>
                  <a:pt x="55" y="36"/>
                </a:cubicBezTo>
                <a:cubicBezTo>
                  <a:pt x="55" y="36"/>
                  <a:pt x="56" y="34"/>
                  <a:pt x="56" y="36"/>
                </a:cubicBezTo>
                <a:cubicBezTo>
                  <a:pt x="57" y="36"/>
                  <a:pt x="56" y="35"/>
                  <a:pt x="56" y="34"/>
                </a:cubicBezTo>
                <a:cubicBezTo>
                  <a:pt x="56" y="34"/>
                  <a:pt x="56" y="34"/>
                  <a:pt x="56" y="34"/>
                </a:cubicBezTo>
                <a:cubicBezTo>
                  <a:pt x="56" y="34"/>
                  <a:pt x="56" y="34"/>
                  <a:pt x="56" y="34"/>
                </a:cubicBezTo>
                <a:cubicBezTo>
                  <a:pt x="56" y="34"/>
                  <a:pt x="56" y="34"/>
                  <a:pt x="56" y="34"/>
                </a:cubicBezTo>
                <a:cubicBezTo>
                  <a:pt x="56" y="33"/>
                  <a:pt x="57" y="34"/>
                  <a:pt x="57" y="34"/>
                </a:cubicBezTo>
                <a:cubicBezTo>
                  <a:pt x="57" y="34"/>
                  <a:pt x="57" y="34"/>
                  <a:pt x="57" y="35"/>
                </a:cubicBezTo>
                <a:cubicBezTo>
                  <a:pt x="57" y="35"/>
                  <a:pt x="57" y="35"/>
                  <a:pt x="57" y="35"/>
                </a:cubicBezTo>
                <a:cubicBezTo>
                  <a:pt x="58" y="35"/>
                  <a:pt x="57" y="36"/>
                  <a:pt x="58" y="36"/>
                </a:cubicBezTo>
                <a:cubicBezTo>
                  <a:pt x="59" y="37"/>
                  <a:pt x="58" y="36"/>
                  <a:pt x="59" y="37"/>
                </a:cubicBezTo>
                <a:cubicBezTo>
                  <a:pt x="62" y="33"/>
                  <a:pt x="59" y="28"/>
                  <a:pt x="61" y="24"/>
                </a:cubicBezTo>
                <a:cubicBezTo>
                  <a:pt x="61" y="22"/>
                  <a:pt x="60" y="20"/>
                  <a:pt x="61" y="17"/>
                </a:cubicBezTo>
                <a:cubicBezTo>
                  <a:pt x="61" y="18"/>
                  <a:pt x="61" y="18"/>
                  <a:pt x="61" y="18"/>
                </a:cubicBezTo>
                <a:cubicBezTo>
                  <a:pt x="61" y="17"/>
                  <a:pt x="61" y="17"/>
                  <a:pt x="61" y="17"/>
                </a:cubicBezTo>
                <a:cubicBezTo>
                  <a:pt x="61" y="17"/>
                  <a:pt x="61" y="17"/>
                  <a:pt x="62" y="18"/>
                </a:cubicBezTo>
                <a:cubicBezTo>
                  <a:pt x="63" y="15"/>
                  <a:pt x="61" y="12"/>
                  <a:pt x="62" y="9"/>
                </a:cubicBezTo>
                <a:cubicBezTo>
                  <a:pt x="62" y="9"/>
                  <a:pt x="62" y="9"/>
                  <a:pt x="62" y="9"/>
                </a:cubicBezTo>
                <a:cubicBezTo>
                  <a:pt x="62" y="9"/>
                  <a:pt x="62" y="9"/>
                  <a:pt x="62" y="9"/>
                </a:cubicBezTo>
                <a:cubicBezTo>
                  <a:pt x="62" y="7"/>
                  <a:pt x="62" y="5"/>
                  <a:pt x="62" y="4"/>
                </a:cubicBezTo>
                <a:cubicBezTo>
                  <a:pt x="62" y="3"/>
                  <a:pt x="62" y="1"/>
                  <a:pt x="61" y="0"/>
                </a:cubicBezTo>
                <a:cubicBezTo>
                  <a:pt x="61" y="0"/>
                  <a:pt x="61" y="0"/>
                  <a:pt x="61" y="0"/>
                </a:cubicBezTo>
                <a:cubicBezTo>
                  <a:pt x="62" y="0"/>
                  <a:pt x="62" y="0"/>
                  <a:pt x="62" y="0"/>
                </a:cubicBezTo>
                <a:cubicBezTo>
                  <a:pt x="62" y="0"/>
                  <a:pt x="62" y="0"/>
                  <a:pt x="62" y="0"/>
                </a:cubicBezTo>
                <a:cubicBezTo>
                  <a:pt x="62" y="1"/>
                  <a:pt x="62" y="3"/>
                  <a:pt x="62" y="4"/>
                </a:cubicBezTo>
                <a:cubicBezTo>
                  <a:pt x="63" y="5"/>
                  <a:pt x="63" y="7"/>
                  <a:pt x="63" y="8"/>
                </a:cubicBezTo>
                <a:cubicBezTo>
                  <a:pt x="63" y="8"/>
                  <a:pt x="63" y="8"/>
                  <a:pt x="63" y="8"/>
                </a:cubicBezTo>
                <a:cubicBezTo>
                  <a:pt x="64" y="13"/>
                  <a:pt x="63" y="16"/>
                  <a:pt x="64" y="20"/>
                </a:cubicBezTo>
                <a:cubicBezTo>
                  <a:pt x="65" y="21"/>
                  <a:pt x="65" y="19"/>
                  <a:pt x="65" y="19"/>
                </a:cubicBezTo>
                <a:cubicBezTo>
                  <a:pt x="65" y="19"/>
                  <a:pt x="65" y="19"/>
                  <a:pt x="65" y="19"/>
                </a:cubicBezTo>
                <a:cubicBezTo>
                  <a:pt x="65" y="18"/>
                  <a:pt x="65" y="17"/>
                  <a:pt x="65" y="16"/>
                </a:cubicBezTo>
                <a:cubicBezTo>
                  <a:pt x="65" y="15"/>
                  <a:pt x="65" y="13"/>
                  <a:pt x="65" y="11"/>
                </a:cubicBezTo>
                <a:cubicBezTo>
                  <a:pt x="65" y="11"/>
                  <a:pt x="65" y="11"/>
                  <a:pt x="65" y="11"/>
                </a:cubicBezTo>
                <a:cubicBezTo>
                  <a:pt x="65" y="11"/>
                  <a:pt x="65" y="11"/>
                  <a:pt x="65" y="11"/>
                </a:cubicBezTo>
                <a:cubicBezTo>
                  <a:pt x="65" y="11"/>
                  <a:pt x="65" y="11"/>
                  <a:pt x="65" y="11"/>
                </a:cubicBezTo>
                <a:cubicBezTo>
                  <a:pt x="65" y="13"/>
                  <a:pt x="65" y="15"/>
                  <a:pt x="65" y="16"/>
                </a:cubicBezTo>
                <a:cubicBezTo>
                  <a:pt x="66" y="17"/>
                  <a:pt x="66" y="18"/>
                  <a:pt x="66" y="19"/>
                </a:cubicBezTo>
                <a:cubicBezTo>
                  <a:pt x="66" y="19"/>
                  <a:pt x="66" y="19"/>
                  <a:pt x="66" y="19"/>
                </a:cubicBezTo>
                <a:cubicBezTo>
                  <a:pt x="66" y="20"/>
                  <a:pt x="67" y="22"/>
                  <a:pt x="66" y="24"/>
                </a:cubicBezTo>
                <a:cubicBezTo>
                  <a:pt x="67" y="24"/>
                  <a:pt x="67" y="25"/>
                  <a:pt x="68" y="26"/>
                </a:cubicBezTo>
                <a:cubicBezTo>
                  <a:pt x="69" y="25"/>
                  <a:pt x="68" y="24"/>
                  <a:pt x="69" y="24"/>
                </a:cubicBezTo>
                <a:cubicBezTo>
                  <a:pt x="70" y="29"/>
                  <a:pt x="70" y="34"/>
                  <a:pt x="71" y="40"/>
                </a:cubicBezTo>
                <a:cubicBezTo>
                  <a:pt x="71" y="40"/>
                  <a:pt x="71" y="40"/>
                  <a:pt x="72" y="40"/>
                </a:cubicBezTo>
                <a:cubicBezTo>
                  <a:pt x="71" y="41"/>
                  <a:pt x="71" y="42"/>
                  <a:pt x="71" y="42"/>
                </a:cubicBezTo>
                <a:cubicBezTo>
                  <a:pt x="73" y="48"/>
                  <a:pt x="73" y="54"/>
                  <a:pt x="73" y="60"/>
                </a:cubicBezTo>
                <a:cubicBezTo>
                  <a:pt x="74" y="62"/>
                  <a:pt x="74" y="64"/>
                  <a:pt x="74" y="66"/>
                </a:cubicBezTo>
                <a:cubicBezTo>
                  <a:pt x="75" y="66"/>
                  <a:pt x="74" y="67"/>
                  <a:pt x="75" y="68"/>
                </a:cubicBezTo>
                <a:cubicBezTo>
                  <a:pt x="74" y="71"/>
                  <a:pt x="75" y="75"/>
                  <a:pt x="75" y="78"/>
                </a:cubicBezTo>
                <a:cubicBezTo>
                  <a:pt x="75" y="79"/>
                  <a:pt x="75" y="80"/>
                  <a:pt x="76" y="80"/>
                </a:cubicBezTo>
                <a:cubicBezTo>
                  <a:pt x="75" y="84"/>
                  <a:pt x="76" y="88"/>
                  <a:pt x="76" y="92"/>
                </a:cubicBezTo>
                <a:cubicBezTo>
                  <a:pt x="77" y="92"/>
                  <a:pt x="77" y="91"/>
                  <a:pt x="78" y="92"/>
                </a:cubicBezTo>
                <a:cubicBezTo>
                  <a:pt x="80" y="90"/>
                  <a:pt x="78" y="88"/>
                  <a:pt x="79" y="87"/>
                </a:cubicBezTo>
                <a:cubicBezTo>
                  <a:pt x="79" y="87"/>
                  <a:pt x="79" y="87"/>
                  <a:pt x="79" y="87"/>
                </a:cubicBezTo>
                <a:cubicBezTo>
                  <a:pt x="79" y="85"/>
                  <a:pt x="79" y="84"/>
                  <a:pt x="79" y="83"/>
                </a:cubicBezTo>
                <a:cubicBezTo>
                  <a:pt x="79" y="83"/>
                  <a:pt x="79" y="82"/>
                  <a:pt x="79" y="81"/>
                </a:cubicBezTo>
                <a:cubicBezTo>
                  <a:pt x="79" y="81"/>
                  <a:pt x="79" y="81"/>
                  <a:pt x="79" y="81"/>
                </a:cubicBezTo>
                <a:cubicBezTo>
                  <a:pt x="79" y="81"/>
                  <a:pt x="80" y="81"/>
                  <a:pt x="80" y="81"/>
                </a:cubicBezTo>
                <a:cubicBezTo>
                  <a:pt x="80" y="81"/>
                  <a:pt x="80" y="81"/>
                  <a:pt x="80" y="81"/>
                </a:cubicBezTo>
                <a:cubicBezTo>
                  <a:pt x="80" y="82"/>
                  <a:pt x="80" y="83"/>
                  <a:pt x="80" y="83"/>
                </a:cubicBezTo>
                <a:cubicBezTo>
                  <a:pt x="80" y="84"/>
                  <a:pt x="80" y="86"/>
                  <a:pt x="80" y="87"/>
                </a:cubicBezTo>
                <a:cubicBezTo>
                  <a:pt x="80" y="87"/>
                  <a:pt x="80" y="87"/>
                  <a:pt x="80" y="87"/>
                </a:cubicBezTo>
                <a:cubicBezTo>
                  <a:pt x="82" y="94"/>
                  <a:pt x="82" y="101"/>
                  <a:pt x="82" y="108"/>
                </a:cubicBezTo>
                <a:cubicBezTo>
                  <a:pt x="83" y="109"/>
                  <a:pt x="83" y="109"/>
                  <a:pt x="83" y="110"/>
                </a:cubicBezTo>
                <a:cubicBezTo>
                  <a:pt x="83" y="110"/>
                  <a:pt x="83" y="111"/>
                  <a:pt x="82" y="112"/>
                </a:cubicBezTo>
                <a:cubicBezTo>
                  <a:pt x="83" y="113"/>
                  <a:pt x="83" y="114"/>
                  <a:pt x="84" y="115"/>
                </a:cubicBezTo>
                <a:cubicBezTo>
                  <a:pt x="84" y="118"/>
                  <a:pt x="84" y="120"/>
                  <a:pt x="84" y="123"/>
                </a:cubicBezTo>
                <a:cubicBezTo>
                  <a:pt x="84" y="130"/>
                  <a:pt x="84" y="138"/>
                  <a:pt x="83" y="145"/>
                </a:cubicBezTo>
                <a:cubicBezTo>
                  <a:pt x="84" y="148"/>
                  <a:pt x="84" y="151"/>
                  <a:pt x="85" y="153"/>
                </a:cubicBezTo>
                <a:cubicBezTo>
                  <a:pt x="84" y="153"/>
                  <a:pt x="84" y="153"/>
                  <a:pt x="84" y="153"/>
                </a:cubicBezTo>
                <a:cubicBezTo>
                  <a:pt x="85" y="154"/>
                  <a:pt x="85" y="154"/>
                  <a:pt x="85" y="154"/>
                </a:cubicBezTo>
                <a:cubicBezTo>
                  <a:pt x="84" y="154"/>
                  <a:pt x="86" y="155"/>
                  <a:pt x="85" y="154"/>
                </a:cubicBezTo>
                <a:cubicBezTo>
                  <a:pt x="85" y="154"/>
                  <a:pt x="85" y="154"/>
                  <a:pt x="85" y="154"/>
                </a:cubicBezTo>
                <a:cubicBezTo>
                  <a:pt x="85" y="154"/>
                  <a:pt x="85" y="154"/>
                  <a:pt x="85" y="154"/>
                </a:cubicBezTo>
                <a:cubicBezTo>
                  <a:pt x="86" y="150"/>
                  <a:pt x="85" y="147"/>
                  <a:pt x="85" y="143"/>
                </a:cubicBezTo>
                <a:cubicBezTo>
                  <a:pt x="85" y="142"/>
                  <a:pt x="86" y="141"/>
                  <a:pt x="86" y="140"/>
                </a:cubicBezTo>
                <a:cubicBezTo>
                  <a:pt x="86" y="135"/>
                  <a:pt x="85" y="129"/>
                  <a:pt x="87" y="123"/>
                </a:cubicBezTo>
                <a:cubicBezTo>
                  <a:pt x="87" y="123"/>
                  <a:pt x="87" y="123"/>
                  <a:pt x="87" y="123"/>
                </a:cubicBezTo>
                <a:cubicBezTo>
                  <a:pt x="87" y="122"/>
                  <a:pt x="87" y="120"/>
                  <a:pt x="87" y="119"/>
                </a:cubicBezTo>
                <a:cubicBezTo>
                  <a:pt x="87" y="119"/>
                  <a:pt x="87" y="119"/>
                  <a:pt x="87" y="119"/>
                </a:cubicBezTo>
                <a:cubicBezTo>
                  <a:pt x="87" y="119"/>
                  <a:pt x="88" y="119"/>
                  <a:pt x="88" y="119"/>
                </a:cubicBezTo>
                <a:cubicBezTo>
                  <a:pt x="88" y="119"/>
                  <a:pt x="88" y="119"/>
                  <a:pt x="88" y="119"/>
                </a:cubicBezTo>
                <a:cubicBezTo>
                  <a:pt x="88" y="119"/>
                  <a:pt x="88" y="119"/>
                  <a:pt x="88" y="119"/>
                </a:cubicBezTo>
                <a:cubicBezTo>
                  <a:pt x="88" y="121"/>
                  <a:pt x="88" y="122"/>
                  <a:pt x="88" y="123"/>
                </a:cubicBezTo>
                <a:cubicBezTo>
                  <a:pt x="88" y="125"/>
                  <a:pt x="88" y="126"/>
                  <a:pt x="88" y="128"/>
                </a:cubicBezTo>
                <a:cubicBezTo>
                  <a:pt x="90" y="134"/>
                  <a:pt x="89" y="139"/>
                  <a:pt x="88" y="145"/>
                </a:cubicBezTo>
                <a:cubicBezTo>
                  <a:pt x="89" y="145"/>
                  <a:pt x="88" y="145"/>
                  <a:pt x="89" y="146"/>
                </a:cubicBezTo>
                <a:cubicBezTo>
                  <a:pt x="89" y="150"/>
                  <a:pt x="88" y="153"/>
                  <a:pt x="89" y="157"/>
                </a:cubicBezTo>
                <a:cubicBezTo>
                  <a:pt x="88" y="157"/>
                  <a:pt x="89" y="158"/>
                  <a:pt x="88" y="158"/>
                </a:cubicBezTo>
                <a:cubicBezTo>
                  <a:pt x="89" y="159"/>
                  <a:pt x="88" y="160"/>
                  <a:pt x="88" y="161"/>
                </a:cubicBezTo>
                <a:cubicBezTo>
                  <a:pt x="88" y="166"/>
                  <a:pt x="89" y="171"/>
                  <a:pt x="88" y="176"/>
                </a:cubicBezTo>
                <a:cubicBezTo>
                  <a:pt x="89" y="180"/>
                  <a:pt x="88" y="184"/>
                  <a:pt x="88" y="188"/>
                </a:cubicBezTo>
                <a:cubicBezTo>
                  <a:pt x="88" y="188"/>
                  <a:pt x="88" y="189"/>
                  <a:pt x="88" y="189"/>
                </a:cubicBezTo>
                <a:cubicBezTo>
                  <a:pt x="89" y="191"/>
                  <a:pt x="88" y="192"/>
                  <a:pt x="89" y="193"/>
                </a:cubicBezTo>
                <a:cubicBezTo>
                  <a:pt x="88" y="194"/>
                  <a:pt x="89" y="195"/>
                  <a:pt x="89" y="197"/>
                </a:cubicBezTo>
                <a:cubicBezTo>
                  <a:pt x="89" y="197"/>
                  <a:pt x="89" y="198"/>
                  <a:pt x="89" y="198"/>
                </a:cubicBezTo>
                <a:cubicBezTo>
                  <a:pt x="89" y="199"/>
                  <a:pt x="89" y="199"/>
                  <a:pt x="89" y="199"/>
                </a:cubicBezTo>
                <a:cubicBezTo>
                  <a:pt x="89" y="200"/>
                  <a:pt x="89" y="201"/>
                  <a:pt x="90" y="200"/>
                </a:cubicBezTo>
                <a:cubicBezTo>
                  <a:pt x="90" y="200"/>
                  <a:pt x="90" y="200"/>
                  <a:pt x="90" y="200"/>
                </a:cubicBezTo>
                <a:cubicBezTo>
                  <a:pt x="90" y="200"/>
                  <a:pt x="90" y="200"/>
                  <a:pt x="90" y="200"/>
                </a:cubicBezTo>
                <a:cubicBezTo>
                  <a:pt x="90" y="200"/>
                  <a:pt x="90" y="200"/>
                  <a:pt x="91" y="200"/>
                </a:cubicBezTo>
                <a:cubicBezTo>
                  <a:pt x="91" y="200"/>
                  <a:pt x="91" y="200"/>
                  <a:pt x="91" y="200"/>
                </a:cubicBezTo>
                <a:cubicBezTo>
                  <a:pt x="91" y="200"/>
                  <a:pt x="91" y="200"/>
                  <a:pt x="91" y="201"/>
                </a:cubicBezTo>
                <a:cubicBezTo>
                  <a:pt x="91" y="201"/>
                  <a:pt x="91" y="201"/>
                  <a:pt x="91" y="201"/>
                </a:cubicBezTo>
                <a:cubicBezTo>
                  <a:pt x="91" y="203"/>
                  <a:pt x="92" y="205"/>
                  <a:pt x="92" y="207"/>
                </a:cubicBezTo>
                <a:cubicBezTo>
                  <a:pt x="92" y="207"/>
                  <a:pt x="91" y="208"/>
                  <a:pt x="91" y="209"/>
                </a:cubicBezTo>
                <a:cubicBezTo>
                  <a:pt x="91" y="212"/>
                  <a:pt x="91" y="214"/>
                  <a:pt x="92" y="217"/>
                </a:cubicBezTo>
                <a:cubicBezTo>
                  <a:pt x="92" y="222"/>
                  <a:pt x="92" y="228"/>
                  <a:pt x="92" y="233"/>
                </a:cubicBezTo>
                <a:cubicBezTo>
                  <a:pt x="92" y="236"/>
                  <a:pt x="92" y="239"/>
                  <a:pt x="93" y="241"/>
                </a:cubicBezTo>
                <a:cubicBezTo>
                  <a:pt x="94" y="233"/>
                  <a:pt x="92" y="224"/>
                  <a:pt x="93" y="216"/>
                </a:cubicBezTo>
                <a:cubicBezTo>
                  <a:pt x="93" y="214"/>
                  <a:pt x="93" y="212"/>
                  <a:pt x="93" y="209"/>
                </a:cubicBezTo>
                <a:cubicBezTo>
                  <a:pt x="92" y="207"/>
                  <a:pt x="93" y="205"/>
                  <a:pt x="93" y="203"/>
                </a:cubicBezTo>
                <a:cubicBezTo>
                  <a:pt x="93" y="201"/>
                  <a:pt x="92" y="200"/>
                  <a:pt x="93" y="198"/>
                </a:cubicBezTo>
                <a:cubicBezTo>
                  <a:pt x="93" y="198"/>
                  <a:pt x="93" y="197"/>
                  <a:pt x="93" y="197"/>
                </a:cubicBezTo>
                <a:cubicBezTo>
                  <a:pt x="92" y="195"/>
                  <a:pt x="93" y="192"/>
                  <a:pt x="93" y="190"/>
                </a:cubicBezTo>
                <a:cubicBezTo>
                  <a:pt x="93" y="190"/>
                  <a:pt x="93" y="189"/>
                  <a:pt x="93" y="189"/>
                </a:cubicBezTo>
                <a:cubicBezTo>
                  <a:pt x="93" y="187"/>
                  <a:pt x="93" y="185"/>
                  <a:pt x="93" y="184"/>
                </a:cubicBezTo>
                <a:cubicBezTo>
                  <a:pt x="93" y="183"/>
                  <a:pt x="93" y="183"/>
                  <a:pt x="93" y="182"/>
                </a:cubicBezTo>
                <a:cubicBezTo>
                  <a:pt x="93" y="182"/>
                  <a:pt x="94" y="181"/>
                  <a:pt x="94" y="181"/>
                </a:cubicBezTo>
                <a:cubicBezTo>
                  <a:pt x="94" y="180"/>
                  <a:pt x="93" y="179"/>
                  <a:pt x="93" y="178"/>
                </a:cubicBezTo>
                <a:cubicBezTo>
                  <a:pt x="93" y="177"/>
                  <a:pt x="94" y="175"/>
                  <a:pt x="94" y="174"/>
                </a:cubicBezTo>
                <a:cubicBezTo>
                  <a:pt x="94" y="172"/>
                  <a:pt x="94" y="171"/>
                  <a:pt x="95" y="170"/>
                </a:cubicBezTo>
                <a:cubicBezTo>
                  <a:pt x="95" y="170"/>
                  <a:pt x="95" y="170"/>
                  <a:pt x="95" y="170"/>
                </a:cubicBezTo>
                <a:cubicBezTo>
                  <a:pt x="95" y="168"/>
                  <a:pt x="95" y="167"/>
                  <a:pt x="95" y="166"/>
                </a:cubicBezTo>
                <a:cubicBezTo>
                  <a:pt x="95" y="166"/>
                  <a:pt x="95" y="166"/>
                  <a:pt x="95" y="166"/>
                </a:cubicBezTo>
                <a:cubicBezTo>
                  <a:pt x="95" y="166"/>
                  <a:pt x="95" y="166"/>
                  <a:pt x="95" y="166"/>
                </a:cubicBezTo>
                <a:cubicBezTo>
                  <a:pt x="95" y="166"/>
                  <a:pt x="96" y="166"/>
                  <a:pt x="95" y="166"/>
                </a:cubicBezTo>
                <a:cubicBezTo>
                  <a:pt x="95" y="167"/>
                  <a:pt x="95" y="168"/>
                  <a:pt x="95" y="170"/>
                </a:cubicBezTo>
                <a:cubicBezTo>
                  <a:pt x="95" y="170"/>
                  <a:pt x="95" y="170"/>
                  <a:pt x="95" y="170"/>
                </a:cubicBezTo>
                <a:cubicBezTo>
                  <a:pt x="95" y="171"/>
                  <a:pt x="96" y="172"/>
                  <a:pt x="95" y="173"/>
                </a:cubicBezTo>
                <a:cubicBezTo>
                  <a:pt x="96" y="174"/>
                  <a:pt x="96" y="174"/>
                  <a:pt x="96" y="175"/>
                </a:cubicBezTo>
                <a:cubicBezTo>
                  <a:pt x="96" y="183"/>
                  <a:pt x="96" y="192"/>
                  <a:pt x="96" y="200"/>
                </a:cubicBezTo>
                <a:cubicBezTo>
                  <a:pt x="97" y="198"/>
                  <a:pt x="96" y="194"/>
                  <a:pt x="97" y="192"/>
                </a:cubicBezTo>
                <a:cubicBezTo>
                  <a:pt x="99" y="191"/>
                  <a:pt x="97" y="195"/>
                  <a:pt x="99" y="194"/>
                </a:cubicBezTo>
                <a:cubicBezTo>
                  <a:pt x="99" y="194"/>
                  <a:pt x="99" y="194"/>
                  <a:pt x="99" y="194"/>
                </a:cubicBezTo>
                <a:cubicBezTo>
                  <a:pt x="99" y="194"/>
                  <a:pt x="99" y="194"/>
                  <a:pt x="99" y="194"/>
                </a:cubicBezTo>
                <a:cubicBezTo>
                  <a:pt x="99" y="194"/>
                  <a:pt x="100" y="193"/>
                  <a:pt x="100" y="194"/>
                </a:cubicBezTo>
                <a:cubicBezTo>
                  <a:pt x="100" y="194"/>
                  <a:pt x="100" y="194"/>
                  <a:pt x="100" y="194"/>
                </a:cubicBezTo>
                <a:cubicBezTo>
                  <a:pt x="100" y="195"/>
                  <a:pt x="100" y="195"/>
                  <a:pt x="100" y="195"/>
                </a:cubicBezTo>
                <a:cubicBezTo>
                  <a:pt x="100" y="195"/>
                  <a:pt x="100" y="195"/>
                  <a:pt x="100" y="195"/>
                </a:cubicBezTo>
                <a:cubicBezTo>
                  <a:pt x="100" y="195"/>
                  <a:pt x="100" y="195"/>
                  <a:pt x="100" y="195"/>
                </a:cubicBezTo>
                <a:cubicBezTo>
                  <a:pt x="100" y="201"/>
                  <a:pt x="99" y="208"/>
                  <a:pt x="100" y="214"/>
                </a:cubicBezTo>
                <a:cubicBezTo>
                  <a:pt x="99" y="220"/>
                  <a:pt x="101" y="226"/>
                  <a:pt x="100" y="232"/>
                </a:cubicBezTo>
                <a:cubicBezTo>
                  <a:pt x="101" y="243"/>
                  <a:pt x="100" y="255"/>
                  <a:pt x="100" y="267"/>
                </a:cubicBezTo>
                <a:cubicBezTo>
                  <a:pt x="100" y="267"/>
                  <a:pt x="101" y="267"/>
                  <a:pt x="101" y="267"/>
                </a:cubicBezTo>
                <a:cubicBezTo>
                  <a:pt x="102" y="269"/>
                  <a:pt x="101" y="274"/>
                  <a:pt x="101" y="277"/>
                </a:cubicBezTo>
                <a:cubicBezTo>
                  <a:pt x="101" y="278"/>
                  <a:pt x="100" y="277"/>
                  <a:pt x="100" y="278"/>
                </a:cubicBezTo>
                <a:cubicBezTo>
                  <a:pt x="100" y="279"/>
                  <a:pt x="101" y="280"/>
                  <a:pt x="101" y="281"/>
                </a:cubicBezTo>
                <a:cubicBezTo>
                  <a:pt x="100" y="282"/>
                  <a:pt x="102" y="284"/>
                  <a:pt x="101" y="285"/>
                </a:cubicBezTo>
                <a:cubicBezTo>
                  <a:pt x="101" y="286"/>
                  <a:pt x="101" y="286"/>
                  <a:pt x="102" y="287"/>
                </a:cubicBezTo>
                <a:cubicBezTo>
                  <a:pt x="101" y="290"/>
                  <a:pt x="102" y="293"/>
                  <a:pt x="101" y="296"/>
                </a:cubicBezTo>
                <a:cubicBezTo>
                  <a:pt x="102" y="299"/>
                  <a:pt x="100" y="303"/>
                  <a:pt x="102" y="307"/>
                </a:cubicBezTo>
                <a:cubicBezTo>
                  <a:pt x="101" y="309"/>
                  <a:pt x="102" y="311"/>
                  <a:pt x="101" y="312"/>
                </a:cubicBezTo>
                <a:cubicBezTo>
                  <a:pt x="101" y="313"/>
                  <a:pt x="101" y="313"/>
                  <a:pt x="102" y="313"/>
                </a:cubicBezTo>
                <a:cubicBezTo>
                  <a:pt x="101" y="314"/>
                  <a:pt x="101" y="314"/>
                  <a:pt x="101" y="315"/>
                </a:cubicBezTo>
                <a:cubicBezTo>
                  <a:pt x="101" y="316"/>
                  <a:pt x="102" y="317"/>
                  <a:pt x="101" y="317"/>
                </a:cubicBezTo>
                <a:cubicBezTo>
                  <a:pt x="103" y="318"/>
                  <a:pt x="103" y="321"/>
                  <a:pt x="104" y="323"/>
                </a:cubicBezTo>
                <a:cubicBezTo>
                  <a:pt x="105" y="322"/>
                  <a:pt x="105" y="321"/>
                  <a:pt x="105" y="319"/>
                </a:cubicBezTo>
                <a:cubicBezTo>
                  <a:pt x="105" y="319"/>
                  <a:pt x="105" y="319"/>
                  <a:pt x="105" y="319"/>
                </a:cubicBezTo>
                <a:cubicBezTo>
                  <a:pt x="105" y="319"/>
                  <a:pt x="105" y="318"/>
                  <a:pt x="105" y="317"/>
                </a:cubicBezTo>
                <a:cubicBezTo>
                  <a:pt x="105" y="315"/>
                  <a:pt x="105" y="313"/>
                  <a:pt x="105" y="312"/>
                </a:cubicBezTo>
                <a:cubicBezTo>
                  <a:pt x="105" y="312"/>
                  <a:pt x="105" y="311"/>
                  <a:pt x="105" y="311"/>
                </a:cubicBezTo>
                <a:cubicBezTo>
                  <a:pt x="106" y="311"/>
                  <a:pt x="106" y="311"/>
                  <a:pt x="106" y="311"/>
                </a:cubicBezTo>
                <a:cubicBezTo>
                  <a:pt x="106" y="311"/>
                  <a:pt x="106" y="312"/>
                  <a:pt x="106" y="312"/>
                </a:cubicBezTo>
                <a:cubicBezTo>
                  <a:pt x="106" y="313"/>
                  <a:pt x="106" y="315"/>
                  <a:pt x="106" y="317"/>
                </a:cubicBezTo>
                <a:cubicBezTo>
                  <a:pt x="106" y="318"/>
                  <a:pt x="106" y="319"/>
                  <a:pt x="106" y="319"/>
                </a:cubicBezTo>
                <a:cubicBezTo>
                  <a:pt x="106" y="320"/>
                  <a:pt x="106" y="320"/>
                  <a:pt x="106" y="320"/>
                </a:cubicBezTo>
                <a:cubicBezTo>
                  <a:pt x="107" y="327"/>
                  <a:pt x="107" y="335"/>
                  <a:pt x="107" y="343"/>
                </a:cubicBezTo>
                <a:cubicBezTo>
                  <a:pt x="107" y="343"/>
                  <a:pt x="107" y="343"/>
                  <a:pt x="107" y="344"/>
                </a:cubicBezTo>
                <a:cubicBezTo>
                  <a:pt x="107" y="344"/>
                  <a:pt x="107" y="344"/>
                  <a:pt x="108" y="345"/>
                </a:cubicBezTo>
                <a:cubicBezTo>
                  <a:pt x="108" y="372"/>
                  <a:pt x="111" y="400"/>
                  <a:pt x="112" y="427"/>
                </a:cubicBezTo>
                <a:cubicBezTo>
                  <a:pt x="112" y="432"/>
                  <a:pt x="113" y="438"/>
                  <a:pt x="113" y="443"/>
                </a:cubicBezTo>
                <a:cubicBezTo>
                  <a:pt x="113" y="447"/>
                  <a:pt x="114" y="451"/>
                  <a:pt x="114" y="455"/>
                </a:cubicBezTo>
                <a:cubicBezTo>
                  <a:pt x="114" y="456"/>
                  <a:pt x="113" y="457"/>
                  <a:pt x="113" y="458"/>
                </a:cubicBezTo>
                <a:cubicBezTo>
                  <a:pt x="113" y="460"/>
                  <a:pt x="114" y="462"/>
                  <a:pt x="114" y="464"/>
                </a:cubicBezTo>
                <a:cubicBezTo>
                  <a:pt x="114" y="465"/>
                  <a:pt x="114" y="466"/>
                  <a:pt x="114" y="467"/>
                </a:cubicBezTo>
                <a:cubicBezTo>
                  <a:pt x="114" y="468"/>
                  <a:pt x="115" y="469"/>
                  <a:pt x="114" y="471"/>
                </a:cubicBezTo>
                <a:cubicBezTo>
                  <a:pt x="115" y="477"/>
                  <a:pt x="115" y="483"/>
                  <a:pt x="115" y="489"/>
                </a:cubicBezTo>
                <a:cubicBezTo>
                  <a:pt x="115" y="494"/>
                  <a:pt x="115" y="500"/>
                  <a:pt x="115" y="505"/>
                </a:cubicBezTo>
                <a:cubicBezTo>
                  <a:pt x="115" y="507"/>
                  <a:pt x="116" y="510"/>
                  <a:pt x="116" y="512"/>
                </a:cubicBezTo>
                <a:cubicBezTo>
                  <a:pt x="116" y="514"/>
                  <a:pt x="115" y="516"/>
                  <a:pt x="115" y="518"/>
                </a:cubicBezTo>
                <a:cubicBezTo>
                  <a:pt x="115" y="518"/>
                  <a:pt x="116" y="519"/>
                  <a:pt x="116" y="519"/>
                </a:cubicBezTo>
                <a:cubicBezTo>
                  <a:pt x="116" y="526"/>
                  <a:pt x="116" y="534"/>
                  <a:pt x="117" y="542"/>
                </a:cubicBezTo>
                <a:cubicBezTo>
                  <a:pt x="117" y="546"/>
                  <a:pt x="117" y="550"/>
                  <a:pt x="117" y="554"/>
                </a:cubicBezTo>
                <a:cubicBezTo>
                  <a:pt x="117" y="558"/>
                  <a:pt x="118" y="562"/>
                  <a:pt x="118" y="566"/>
                </a:cubicBezTo>
                <a:cubicBezTo>
                  <a:pt x="119" y="582"/>
                  <a:pt x="120" y="598"/>
                  <a:pt x="121" y="614"/>
                </a:cubicBezTo>
                <a:cubicBezTo>
                  <a:pt x="121" y="620"/>
                  <a:pt x="122" y="627"/>
                  <a:pt x="122" y="634"/>
                </a:cubicBezTo>
                <a:cubicBezTo>
                  <a:pt x="122" y="641"/>
                  <a:pt x="122" y="647"/>
                  <a:pt x="122" y="654"/>
                </a:cubicBezTo>
                <a:cubicBezTo>
                  <a:pt x="123" y="662"/>
                  <a:pt x="122" y="669"/>
                  <a:pt x="122" y="676"/>
                </a:cubicBezTo>
                <a:cubicBezTo>
                  <a:pt x="122" y="684"/>
                  <a:pt x="123" y="691"/>
                  <a:pt x="123" y="699"/>
                </a:cubicBezTo>
                <a:cubicBezTo>
                  <a:pt x="123" y="701"/>
                  <a:pt x="123" y="703"/>
                  <a:pt x="123" y="706"/>
                </a:cubicBezTo>
                <a:cubicBezTo>
                  <a:pt x="123" y="713"/>
                  <a:pt x="124" y="720"/>
                  <a:pt x="124" y="728"/>
                </a:cubicBezTo>
                <a:cubicBezTo>
                  <a:pt x="125" y="731"/>
                  <a:pt x="125" y="734"/>
                  <a:pt x="125" y="736"/>
                </a:cubicBezTo>
                <a:cubicBezTo>
                  <a:pt x="125" y="739"/>
                  <a:pt x="125" y="743"/>
                  <a:pt x="126" y="746"/>
                </a:cubicBezTo>
                <a:cubicBezTo>
                  <a:pt x="126" y="752"/>
                  <a:pt x="126" y="758"/>
                  <a:pt x="127" y="763"/>
                </a:cubicBezTo>
                <a:cubicBezTo>
                  <a:pt x="126" y="770"/>
                  <a:pt x="128" y="776"/>
                  <a:pt x="127" y="782"/>
                </a:cubicBezTo>
                <a:cubicBezTo>
                  <a:pt x="128" y="783"/>
                  <a:pt x="127" y="784"/>
                  <a:pt x="128" y="784"/>
                </a:cubicBezTo>
                <a:cubicBezTo>
                  <a:pt x="128" y="791"/>
                  <a:pt x="128" y="799"/>
                  <a:pt x="129" y="806"/>
                </a:cubicBezTo>
                <a:cubicBezTo>
                  <a:pt x="129" y="813"/>
                  <a:pt x="129" y="820"/>
                  <a:pt x="130" y="827"/>
                </a:cubicBezTo>
                <a:cubicBezTo>
                  <a:pt x="129" y="830"/>
                  <a:pt x="130" y="833"/>
                  <a:pt x="130" y="835"/>
                </a:cubicBezTo>
                <a:cubicBezTo>
                  <a:pt x="130" y="837"/>
                  <a:pt x="129" y="838"/>
                  <a:pt x="130" y="839"/>
                </a:cubicBezTo>
                <a:cubicBezTo>
                  <a:pt x="129" y="841"/>
                  <a:pt x="130" y="842"/>
                  <a:pt x="129" y="844"/>
                </a:cubicBezTo>
                <a:cubicBezTo>
                  <a:pt x="129" y="844"/>
                  <a:pt x="129" y="844"/>
                  <a:pt x="129" y="844"/>
                </a:cubicBezTo>
                <a:cubicBezTo>
                  <a:pt x="129" y="844"/>
                  <a:pt x="130" y="845"/>
                  <a:pt x="130" y="845"/>
                </a:cubicBezTo>
                <a:cubicBezTo>
                  <a:pt x="130" y="846"/>
                  <a:pt x="129" y="846"/>
                  <a:pt x="129" y="846"/>
                </a:cubicBezTo>
                <a:cubicBezTo>
                  <a:pt x="129" y="847"/>
                  <a:pt x="129" y="847"/>
                  <a:pt x="129" y="847"/>
                </a:cubicBezTo>
                <a:cubicBezTo>
                  <a:pt x="129" y="847"/>
                  <a:pt x="129" y="847"/>
                  <a:pt x="130" y="848"/>
                </a:cubicBezTo>
                <a:cubicBezTo>
                  <a:pt x="130" y="848"/>
                  <a:pt x="130" y="848"/>
                  <a:pt x="130" y="848"/>
                </a:cubicBezTo>
                <a:cubicBezTo>
                  <a:pt x="130" y="848"/>
                  <a:pt x="130" y="849"/>
                  <a:pt x="130" y="849"/>
                </a:cubicBezTo>
                <a:cubicBezTo>
                  <a:pt x="130" y="850"/>
                  <a:pt x="130" y="851"/>
                  <a:pt x="129" y="853"/>
                </a:cubicBezTo>
                <a:cubicBezTo>
                  <a:pt x="129" y="853"/>
                  <a:pt x="129" y="853"/>
                  <a:pt x="129" y="853"/>
                </a:cubicBezTo>
                <a:cubicBezTo>
                  <a:pt x="130" y="854"/>
                  <a:pt x="130" y="856"/>
                  <a:pt x="130" y="858"/>
                </a:cubicBezTo>
                <a:cubicBezTo>
                  <a:pt x="130" y="858"/>
                  <a:pt x="130" y="858"/>
                  <a:pt x="130" y="858"/>
                </a:cubicBezTo>
                <a:cubicBezTo>
                  <a:pt x="130" y="858"/>
                  <a:pt x="130" y="858"/>
                  <a:pt x="130" y="858"/>
                </a:cubicBezTo>
                <a:cubicBezTo>
                  <a:pt x="130" y="859"/>
                  <a:pt x="130" y="860"/>
                  <a:pt x="129" y="860"/>
                </a:cubicBezTo>
                <a:cubicBezTo>
                  <a:pt x="129" y="860"/>
                  <a:pt x="129" y="860"/>
                  <a:pt x="129" y="860"/>
                </a:cubicBezTo>
                <a:cubicBezTo>
                  <a:pt x="130" y="861"/>
                  <a:pt x="130" y="862"/>
                  <a:pt x="130" y="863"/>
                </a:cubicBezTo>
                <a:cubicBezTo>
                  <a:pt x="130" y="863"/>
                  <a:pt x="130" y="863"/>
                  <a:pt x="130" y="863"/>
                </a:cubicBezTo>
                <a:cubicBezTo>
                  <a:pt x="130" y="865"/>
                  <a:pt x="130" y="868"/>
                  <a:pt x="130" y="870"/>
                </a:cubicBezTo>
                <a:cubicBezTo>
                  <a:pt x="130" y="870"/>
                  <a:pt x="130" y="870"/>
                  <a:pt x="130" y="871"/>
                </a:cubicBezTo>
                <a:cubicBezTo>
                  <a:pt x="130" y="871"/>
                  <a:pt x="130" y="871"/>
                  <a:pt x="130" y="871"/>
                </a:cubicBezTo>
                <a:cubicBezTo>
                  <a:pt x="130" y="871"/>
                  <a:pt x="129" y="871"/>
                  <a:pt x="129" y="871"/>
                </a:cubicBezTo>
                <a:cubicBezTo>
                  <a:pt x="129" y="871"/>
                  <a:pt x="129" y="870"/>
                  <a:pt x="129" y="870"/>
                </a:cubicBezTo>
                <a:cubicBezTo>
                  <a:pt x="129" y="870"/>
                  <a:pt x="129" y="870"/>
                  <a:pt x="129" y="870"/>
                </a:cubicBezTo>
                <a:cubicBezTo>
                  <a:pt x="128" y="871"/>
                  <a:pt x="129" y="872"/>
                  <a:pt x="129" y="873"/>
                </a:cubicBezTo>
                <a:cubicBezTo>
                  <a:pt x="129" y="873"/>
                  <a:pt x="129" y="873"/>
                  <a:pt x="130" y="872"/>
                </a:cubicBezTo>
                <a:cubicBezTo>
                  <a:pt x="130" y="873"/>
                  <a:pt x="130" y="873"/>
                  <a:pt x="130" y="874"/>
                </a:cubicBezTo>
                <a:cubicBezTo>
                  <a:pt x="130" y="874"/>
                  <a:pt x="130" y="874"/>
                  <a:pt x="130" y="874"/>
                </a:cubicBezTo>
                <a:cubicBezTo>
                  <a:pt x="130" y="874"/>
                  <a:pt x="130" y="875"/>
                  <a:pt x="130" y="875"/>
                </a:cubicBezTo>
                <a:cubicBezTo>
                  <a:pt x="130" y="876"/>
                  <a:pt x="130" y="877"/>
                  <a:pt x="130" y="878"/>
                </a:cubicBezTo>
                <a:cubicBezTo>
                  <a:pt x="129" y="879"/>
                  <a:pt x="129" y="879"/>
                  <a:pt x="129" y="879"/>
                </a:cubicBezTo>
                <a:cubicBezTo>
                  <a:pt x="129" y="879"/>
                  <a:pt x="129" y="879"/>
                  <a:pt x="129" y="879"/>
                </a:cubicBezTo>
                <a:cubicBezTo>
                  <a:pt x="129" y="879"/>
                  <a:pt x="129" y="880"/>
                  <a:pt x="129" y="880"/>
                </a:cubicBezTo>
                <a:cubicBezTo>
                  <a:pt x="130" y="880"/>
                  <a:pt x="130" y="880"/>
                  <a:pt x="130" y="880"/>
                </a:cubicBezTo>
                <a:cubicBezTo>
                  <a:pt x="130" y="881"/>
                  <a:pt x="130" y="881"/>
                  <a:pt x="130" y="881"/>
                </a:cubicBezTo>
                <a:cubicBezTo>
                  <a:pt x="130" y="881"/>
                  <a:pt x="130" y="882"/>
                  <a:pt x="130" y="883"/>
                </a:cubicBezTo>
                <a:cubicBezTo>
                  <a:pt x="130" y="883"/>
                  <a:pt x="130" y="883"/>
                  <a:pt x="130" y="883"/>
                </a:cubicBezTo>
                <a:cubicBezTo>
                  <a:pt x="130" y="883"/>
                  <a:pt x="130" y="884"/>
                  <a:pt x="130" y="884"/>
                </a:cubicBezTo>
                <a:cubicBezTo>
                  <a:pt x="130" y="884"/>
                  <a:pt x="130" y="884"/>
                  <a:pt x="130" y="884"/>
                </a:cubicBezTo>
                <a:cubicBezTo>
                  <a:pt x="130" y="885"/>
                  <a:pt x="130" y="887"/>
                  <a:pt x="130" y="888"/>
                </a:cubicBezTo>
                <a:cubicBezTo>
                  <a:pt x="129" y="886"/>
                  <a:pt x="129" y="890"/>
                  <a:pt x="129" y="891"/>
                </a:cubicBezTo>
                <a:cubicBezTo>
                  <a:pt x="129" y="891"/>
                  <a:pt x="129" y="891"/>
                  <a:pt x="129" y="891"/>
                </a:cubicBezTo>
                <a:cubicBezTo>
                  <a:pt x="129" y="891"/>
                  <a:pt x="129" y="891"/>
                  <a:pt x="129" y="891"/>
                </a:cubicBezTo>
                <a:cubicBezTo>
                  <a:pt x="129" y="892"/>
                  <a:pt x="129" y="892"/>
                  <a:pt x="129" y="892"/>
                </a:cubicBezTo>
                <a:cubicBezTo>
                  <a:pt x="129" y="892"/>
                  <a:pt x="129" y="892"/>
                  <a:pt x="129" y="891"/>
                </a:cubicBezTo>
                <a:cubicBezTo>
                  <a:pt x="129" y="891"/>
                  <a:pt x="129" y="891"/>
                  <a:pt x="129" y="891"/>
                </a:cubicBezTo>
                <a:cubicBezTo>
                  <a:pt x="129" y="891"/>
                  <a:pt x="129" y="891"/>
                  <a:pt x="129" y="891"/>
                </a:cubicBezTo>
                <a:cubicBezTo>
                  <a:pt x="129" y="891"/>
                  <a:pt x="129" y="891"/>
                  <a:pt x="129" y="890"/>
                </a:cubicBezTo>
                <a:cubicBezTo>
                  <a:pt x="129" y="890"/>
                  <a:pt x="129" y="890"/>
                  <a:pt x="130" y="889"/>
                </a:cubicBezTo>
                <a:cubicBezTo>
                  <a:pt x="130" y="889"/>
                  <a:pt x="130" y="889"/>
                  <a:pt x="130" y="889"/>
                </a:cubicBezTo>
                <a:cubicBezTo>
                  <a:pt x="130" y="889"/>
                  <a:pt x="130" y="889"/>
                  <a:pt x="130" y="889"/>
                </a:cubicBezTo>
                <a:cubicBezTo>
                  <a:pt x="130" y="889"/>
                  <a:pt x="130" y="889"/>
                  <a:pt x="130" y="889"/>
                </a:cubicBezTo>
                <a:cubicBezTo>
                  <a:pt x="130" y="890"/>
                  <a:pt x="130" y="890"/>
                  <a:pt x="130" y="891"/>
                </a:cubicBezTo>
                <a:cubicBezTo>
                  <a:pt x="130" y="891"/>
                  <a:pt x="130" y="891"/>
                  <a:pt x="130" y="891"/>
                </a:cubicBezTo>
                <a:cubicBezTo>
                  <a:pt x="130" y="891"/>
                  <a:pt x="130" y="891"/>
                  <a:pt x="130" y="891"/>
                </a:cubicBezTo>
                <a:cubicBezTo>
                  <a:pt x="130" y="891"/>
                  <a:pt x="130" y="891"/>
                  <a:pt x="130" y="892"/>
                </a:cubicBezTo>
                <a:cubicBezTo>
                  <a:pt x="130" y="892"/>
                  <a:pt x="131" y="893"/>
                  <a:pt x="130" y="893"/>
                </a:cubicBezTo>
                <a:cubicBezTo>
                  <a:pt x="130" y="894"/>
                  <a:pt x="130" y="894"/>
                  <a:pt x="130" y="895"/>
                </a:cubicBezTo>
                <a:cubicBezTo>
                  <a:pt x="130" y="900"/>
                  <a:pt x="131" y="905"/>
                  <a:pt x="130" y="910"/>
                </a:cubicBezTo>
                <a:cubicBezTo>
                  <a:pt x="131" y="913"/>
                  <a:pt x="130" y="915"/>
                  <a:pt x="130" y="918"/>
                </a:cubicBezTo>
                <a:cubicBezTo>
                  <a:pt x="131" y="918"/>
                  <a:pt x="130" y="919"/>
                  <a:pt x="131" y="919"/>
                </a:cubicBezTo>
                <a:cubicBezTo>
                  <a:pt x="130" y="921"/>
                  <a:pt x="130" y="922"/>
                  <a:pt x="131" y="924"/>
                </a:cubicBezTo>
                <a:cubicBezTo>
                  <a:pt x="130" y="924"/>
                  <a:pt x="130" y="925"/>
                  <a:pt x="130" y="925"/>
                </a:cubicBezTo>
                <a:cubicBezTo>
                  <a:pt x="130" y="925"/>
                  <a:pt x="131" y="925"/>
                  <a:pt x="131" y="926"/>
                </a:cubicBezTo>
                <a:cubicBezTo>
                  <a:pt x="130" y="926"/>
                  <a:pt x="130" y="926"/>
                  <a:pt x="130" y="926"/>
                </a:cubicBezTo>
                <a:cubicBezTo>
                  <a:pt x="131" y="926"/>
                  <a:pt x="131" y="926"/>
                  <a:pt x="131" y="926"/>
                </a:cubicBezTo>
                <a:cubicBezTo>
                  <a:pt x="130" y="927"/>
                  <a:pt x="132" y="928"/>
                  <a:pt x="130" y="929"/>
                </a:cubicBezTo>
                <a:cubicBezTo>
                  <a:pt x="131" y="929"/>
                  <a:pt x="131" y="928"/>
                  <a:pt x="131" y="929"/>
                </a:cubicBezTo>
                <a:cubicBezTo>
                  <a:pt x="131" y="930"/>
                  <a:pt x="131" y="930"/>
                  <a:pt x="130" y="932"/>
                </a:cubicBezTo>
                <a:cubicBezTo>
                  <a:pt x="131" y="933"/>
                  <a:pt x="130" y="933"/>
                  <a:pt x="131" y="935"/>
                </a:cubicBezTo>
                <a:cubicBezTo>
                  <a:pt x="130" y="935"/>
                  <a:pt x="132" y="936"/>
                  <a:pt x="131" y="936"/>
                </a:cubicBezTo>
                <a:cubicBezTo>
                  <a:pt x="131" y="937"/>
                  <a:pt x="131" y="937"/>
                  <a:pt x="131" y="937"/>
                </a:cubicBezTo>
                <a:cubicBezTo>
                  <a:pt x="131" y="952"/>
                  <a:pt x="131" y="967"/>
                  <a:pt x="131" y="982"/>
                </a:cubicBezTo>
                <a:cubicBezTo>
                  <a:pt x="131" y="983"/>
                  <a:pt x="131" y="984"/>
                  <a:pt x="131" y="985"/>
                </a:cubicBezTo>
                <a:cubicBezTo>
                  <a:pt x="130" y="996"/>
                  <a:pt x="131" y="1007"/>
                  <a:pt x="130" y="1018"/>
                </a:cubicBezTo>
                <a:cubicBezTo>
                  <a:pt x="131" y="1024"/>
                  <a:pt x="131" y="1030"/>
                  <a:pt x="130" y="1036"/>
                </a:cubicBezTo>
                <a:cubicBezTo>
                  <a:pt x="131" y="1053"/>
                  <a:pt x="131" y="1070"/>
                  <a:pt x="130" y="1087"/>
                </a:cubicBezTo>
                <a:cubicBezTo>
                  <a:pt x="129" y="1092"/>
                  <a:pt x="129" y="1096"/>
                  <a:pt x="129" y="1101"/>
                </a:cubicBezTo>
                <a:cubicBezTo>
                  <a:pt x="129" y="1103"/>
                  <a:pt x="129" y="1105"/>
                  <a:pt x="128" y="1108"/>
                </a:cubicBezTo>
                <a:cubicBezTo>
                  <a:pt x="128" y="1113"/>
                  <a:pt x="127" y="1120"/>
                  <a:pt x="127" y="1126"/>
                </a:cubicBezTo>
                <a:cubicBezTo>
                  <a:pt x="127" y="1126"/>
                  <a:pt x="128" y="1127"/>
                  <a:pt x="128" y="1127"/>
                </a:cubicBezTo>
                <a:cubicBezTo>
                  <a:pt x="127" y="1128"/>
                  <a:pt x="128" y="1130"/>
                  <a:pt x="127" y="1131"/>
                </a:cubicBezTo>
                <a:cubicBezTo>
                  <a:pt x="126" y="1134"/>
                  <a:pt x="128" y="1137"/>
                  <a:pt x="126" y="1140"/>
                </a:cubicBezTo>
                <a:cubicBezTo>
                  <a:pt x="127" y="1141"/>
                  <a:pt x="126" y="1141"/>
                  <a:pt x="127" y="1142"/>
                </a:cubicBezTo>
                <a:cubicBezTo>
                  <a:pt x="126" y="1144"/>
                  <a:pt x="127" y="1149"/>
                  <a:pt x="127" y="1153"/>
                </a:cubicBezTo>
                <a:cubicBezTo>
                  <a:pt x="127" y="1154"/>
                  <a:pt x="127" y="1155"/>
                  <a:pt x="125" y="1155"/>
                </a:cubicBezTo>
                <a:cubicBezTo>
                  <a:pt x="125" y="1159"/>
                  <a:pt x="125" y="1162"/>
                  <a:pt x="126" y="1166"/>
                </a:cubicBezTo>
                <a:cubicBezTo>
                  <a:pt x="125" y="1167"/>
                  <a:pt x="125" y="1166"/>
                  <a:pt x="125" y="1166"/>
                </a:cubicBezTo>
                <a:cubicBezTo>
                  <a:pt x="125" y="1167"/>
                  <a:pt x="125" y="1168"/>
                  <a:pt x="125" y="1169"/>
                </a:cubicBezTo>
                <a:cubicBezTo>
                  <a:pt x="125" y="1170"/>
                  <a:pt x="125" y="1170"/>
                  <a:pt x="125" y="1171"/>
                </a:cubicBezTo>
                <a:cubicBezTo>
                  <a:pt x="125" y="1171"/>
                  <a:pt x="125" y="1171"/>
                  <a:pt x="125" y="1171"/>
                </a:cubicBezTo>
                <a:cubicBezTo>
                  <a:pt x="124" y="1171"/>
                  <a:pt x="124" y="1171"/>
                  <a:pt x="124" y="1171"/>
                </a:cubicBezTo>
                <a:cubicBezTo>
                  <a:pt x="124" y="1170"/>
                  <a:pt x="124" y="1170"/>
                  <a:pt x="124" y="1169"/>
                </a:cubicBezTo>
                <a:cubicBezTo>
                  <a:pt x="124" y="1168"/>
                  <a:pt x="124" y="1167"/>
                  <a:pt x="124" y="1166"/>
                </a:cubicBezTo>
                <a:cubicBezTo>
                  <a:pt x="124" y="1166"/>
                  <a:pt x="124" y="1166"/>
                  <a:pt x="124" y="1166"/>
                </a:cubicBezTo>
                <a:cubicBezTo>
                  <a:pt x="124" y="1165"/>
                  <a:pt x="123" y="1164"/>
                  <a:pt x="122" y="1163"/>
                </a:cubicBezTo>
                <a:cubicBezTo>
                  <a:pt x="121" y="1164"/>
                  <a:pt x="122" y="1165"/>
                  <a:pt x="122" y="1166"/>
                </a:cubicBezTo>
                <a:cubicBezTo>
                  <a:pt x="120" y="1167"/>
                  <a:pt x="121" y="1169"/>
                  <a:pt x="120" y="1170"/>
                </a:cubicBezTo>
                <a:cubicBezTo>
                  <a:pt x="119" y="1170"/>
                  <a:pt x="118" y="1170"/>
                  <a:pt x="118" y="1171"/>
                </a:cubicBezTo>
                <a:cubicBezTo>
                  <a:pt x="115" y="1170"/>
                  <a:pt x="114" y="1169"/>
                  <a:pt x="114" y="1166"/>
                </a:cubicBezTo>
                <a:cubicBezTo>
                  <a:pt x="114" y="1162"/>
                  <a:pt x="115" y="1157"/>
                  <a:pt x="114" y="1154"/>
                </a:cubicBezTo>
                <a:cubicBezTo>
                  <a:pt x="114" y="1153"/>
                  <a:pt x="114" y="1153"/>
                  <a:pt x="114" y="1153"/>
                </a:cubicBezTo>
                <a:cubicBezTo>
                  <a:pt x="114" y="1152"/>
                  <a:pt x="114" y="1152"/>
                  <a:pt x="114" y="1151"/>
                </a:cubicBezTo>
                <a:cubicBezTo>
                  <a:pt x="114" y="1151"/>
                  <a:pt x="114" y="1151"/>
                  <a:pt x="114" y="1150"/>
                </a:cubicBezTo>
                <a:cubicBezTo>
                  <a:pt x="114" y="1150"/>
                  <a:pt x="114" y="1149"/>
                  <a:pt x="114" y="1148"/>
                </a:cubicBezTo>
                <a:cubicBezTo>
                  <a:pt x="114" y="1147"/>
                  <a:pt x="114" y="1146"/>
                  <a:pt x="114" y="1145"/>
                </a:cubicBezTo>
                <a:cubicBezTo>
                  <a:pt x="114" y="1145"/>
                  <a:pt x="114" y="1145"/>
                  <a:pt x="114" y="1144"/>
                </a:cubicBezTo>
                <a:cubicBezTo>
                  <a:pt x="114" y="1143"/>
                  <a:pt x="114" y="1143"/>
                  <a:pt x="114" y="1143"/>
                </a:cubicBezTo>
                <a:cubicBezTo>
                  <a:pt x="114" y="1141"/>
                  <a:pt x="114" y="1139"/>
                  <a:pt x="114" y="1138"/>
                </a:cubicBezTo>
                <a:cubicBezTo>
                  <a:pt x="114" y="1138"/>
                  <a:pt x="114" y="1138"/>
                  <a:pt x="113" y="1138"/>
                </a:cubicBezTo>
                <a:cubicBezTo>
                  <a:pt x="113" y="1145"/>
                  <a:pt x="112" y="1152"/>
                  <a:pt x="112" y="1160"/>
                </a:cubicBezTo>
                <a:cubicBezTo>
                  <a:pt x="112" y="1160"/>
                  <a:pt x="112" y="1160"/>
                  <a:pt x="112" y="1160"/>
                </a:cubicBezTo>
                <a:cubicBezTo>
                  <a:pt x="112" y="1160"/>
                  <a:pt x="112" y="1160"/>
                  <a:pt x="112" y="1160"/>
                </a:cubicBezTo>
                <a:cubicBezTo>
                  <a:pt x="112" y="1152"/>
                  <a:pt x="112" y="1145"/>
                  <a:pt x="113" y="1138"/>
                </a:cubicBezTo>
                <a:cubicBezTo>
                  <a:pt x="113" y="1138"/>
                  <a:pt x="113" y="1138"/>
                  <a:pt x="113" y="1138"/>
                </a:cubicBezTo>
                <a:cubicBezTo>
                  <a:pt x="113" y="1137"/>
                  <a:pt x="112" y="1137"/>
                  <a:pt x="113" y="1136"/>
                </a:cubicBezTo>
                <a:cubicBezTo>
                  <a:pt x="113" y="1136"/>
                  <a:pt x="113" y="1136"/>
                  <a:pt x="113" y="1136"/>
                </a:cubicBezTo>
                <a:cubicBezTo>
                  <a:pt x="113" y="1135"/>
                  <a:pt x="113" y="1134"/>
                  <a:pt x="113" y="1133"/>
                </a:cubicBezTo>
                <a:cubicBezTo>
                  <a:pt x="113" y="1132"/>
                  <a:pt x="113" y="1131"/>
                  <a:pt x="113" y="1130"/>
                </a:cubicBezTo>
                <a:cubicBezTo>
                  <a:pt x="113" y="1130"/>
                  <a:pt x="113" y="1130"/>
                  <a:pt x="113" y="1130"/>
                </a:cubicBezTo>
                <a:cubicBezTo>
                  <a:pt x="113" y="1130"/>
                  <a:pt x="113" y="1129"/>
                  <a:pt x="113" y="1128"/>
                </a:cubicBezTo>
                <a:cubicBezTo>
                  <a:pt x="113" y="1128"/>
                  <a:pt x="113" y="1128"/>
                  <a:pt x="113" y="1128"/>
                </a:cubicBezTo>
                <a:cubicBezTo>
                  <a:pt x="114" y="1125"/>
                  <a:pt x="114" y="1125"/>
                  <a:pt x="114" y="1125"/>
                </a:cubicBezTo>
                <a:cubicBezTo>
                  <a:pt x="114" y="1118"/>
                  <a:pt x="115" y="1111"/>
                  <a:pt x="115" y="1104"/>
                </a:cubicBezTo>
                <a:cubicBezTo>
                  <a:pt x="115" y="1104"/>
                  <a:pt x="115" y="1104"/>
                  <a:pt x="115" y="1104"/>
                </a:cubicBezTo>
                <a:cubicBezTo>
                  <a:pt x="116" y="1104"/>
                  <a:pt x="116" y="1104"/>
                  <a:pt x="116" y="1104"/>
                </a:cubicBezTo>
                <a:cubicBezTo>
                  <a:pt x="116" y="1104"/>
                  <a:pt x="116" y="1104"/>
                  <a:pt x="116" y="1104"/>
                </a:cubicBezTo>
                <a:cubicBezTo>
                  <a:pt x="116" y="1111"/>
                  <a:pt x="115" y="1118"/>
                  <a:pt x="114" y="1125"/>
                </a:cubicBezTo>
                <a:cubicBezTo>
                  <a:pt x="114" y="1128"/>
                  <a:pt x="114" y="1128"/>
                  <a:pt x="114" y="1128"/>
                </a:cubicBezTo>
                <a:cubicBezTo>
                  <a:pt x="114" y="1128"/>
                  <a:pt x="114" y="1128"/>
                  <a:pt x="114" y="1128"/>
                </a:cubicBezTo>
                <a:cubicBezTo>
                  <a:pt x="114" y="1128"/>
                  <a:pt x="114" y="1128"/>
                  <a:pt x="114" y="1128"/>
                </a:cubicBezTo>
                <a:cubicBezTo>
                  <a:pt x="115" y="1129"/>
                  <a:pt x="114" y="1127"/>
                  <a:pt x="115" y="1127"/>
                </a:cubicBezTo>
                <a:cubicBezTo>
                  <a:pt x="116" y="1119"/>
                  <a:pt x="116" y="1112"/>
                  <a:pt x="117" y="1103"/>
                </a:cubicBezTo>
                <a:cubicBezTo>
                  <a:pt x="118" y="1100"/>
                  <a:pt x="117" y="1098"/>
                  <a:pt x="118" y="1095"/>
                </a:cubicBezTo>
                <a:cubicBezTo>
                  <a:pt x="118" y="1093"/>
                  <a:pt x="118" y="1091"/>
                  <a:pt x="118" y="1089"/>
                </a:cubicBezTo>
                <a:cubicBezTo>
                  <a:pt x="118" y="1089"/>
                  <a:pt x="119" y="1089"/>
                  <a:pt x="119" y="1088"/>
                </a:cubicBezTo>
                <a:cubicBezTo>
                  <a:pt x="119" y="1088"/>
                  <a:pt x="118" y="1087"/>
                  <a:pt x="118" y="1086"/>
                </a:cubicBezTo>
                <a:cubicBezTo>
                  <a:pt x="118" y="1086"/>
                  <a:pt x="119" y="1084"/>
                  <a:pt x="118" y="1083"/>
                </a:cubicBezTo>
                <a:cubicBezTo>
                  <a:pt x="119" y="1081"/>
                  <a:pt x="119" y="1079"/>
                  <a:pt x="119" y="1077"/>
                </a:cubicBezTo>
                <a:cubicBezTo>
                  <a:pt x="119" y="1077"/>
                  <a:pt x="119" y="1077"/>
                  <a:pt x="120" y="1076"/>
                </a:cubicBezTo>
                <a:cubicBezTo>
                  <a:pt x="118" y="1073"/>
                  <a:pt x="121" y="1069"/>
                  <a:pt x="119" y="1065"/>
                </a:cubicBezTo>
                <a:cubicBezTo>
                  <a:pt x="120" y="1062"/>
                  <a:pt x="120" y="1059"/>
                  <a:pt x="119" y="1055"/>
                </a:cubicBezTo>
                <a:cubicBezTo>
                  <a:pt x="121" y="1044"/>
                  <a:pt x="119" y="1033"/>
                  <a:pt x="120" y="1021"/>
                </a:cubicBezTo>
                <a:cubicBezTo>
                  <a:pt x="120" y="1021"/>
                  <a:pt x="120" y="1021"/>
                  <a:pt x="120" y="1020"/>
                </a:cubicBezTo>
                <a:cubicBezTo>
                  <a:pt x="120" y="1020"/>
                  <a:pt x="120" y="1020"/>
                  <a:pt x="120" y="1020"/>
                </a:cubicBezTo>
                <a:cubicBezTo>
                  <a:pt x="120" y="1020"/>
                  <a:pt x="120" y="1020"/>
                  <a:pt x="120" y="1020"/>
                </a:cubicBezTo>
                <a:cubicBezTo>
                  <a:pt x="120" y="1020"/>
                  <a:pt x="120" y="1020"/>
                  <a:pt x="120" y="1020"/>
                </a:cubicBezTo>
                <a:cubicBezTo>
                  <a:pt x="120" y="1021"/>
                  <a:pt x="120" y="1021"/>
                  <a:pt x="120" y="1021"/>
                </a:cubicBezTo>
                <a:cubicBezTo>
                  <a:pt x="120" y="1021"/>
                  <a:pt x="120" y="1021"/>
                  <a:pt x="120" y="1021"/>
                </a:cubicBezTo>
                <a:cubicBezTo>
                  <a:pt x="120" y="1021"/>
                  <a:pt x="120" y="1021"/>
                  <a:pt x="120" y="1021"/>
                </a:cubicBezTo>
                <a:cubicBezTo>
                  <a:pt x="120" y="1021"/>
                  <a:pt x="120" y="1022"/>
                  <a:pt x="121" y="1022"/>
                </a:cubicBezTo>
                <a:cubicBezTo>
                  <a:pt x="121" y="1021"/>
                  <a:pt x="121" y="1021"/>
                  <a:pt x="120" y="1020"/>
                </a:cubicBezTo>
                <a:cubicBezTo>
                  <a:pt x="121" y="1020"/>
                  <a:pt x="121" y="1017"/>
                  <a:pt x="121" y="1016"/>
                </a:cubicBezTo>
                <a:cubicBezTo>
                  <a:pt x="121" y="1016"/>
                  <a:pt x="121" y="1016"/>
                  <a:pt x="121" y="1016"/>
                </a:cubicBezTo>
                <a:cubicBezTo>
                  <a:pt x="121" y="1016"/>
                  <a:pt x="121" y="1017"/>
                  <a:pt x="121" y="1017"/>
                </a:cubicBezTo>
                <a:cubicBezTo>
                  <a:pt x="121" y="1018"/>
                  <a:pt x="121" y="1018"/>
                  <a:pt x="120" y="1018"/>
                </a:cubicBezTo>
                <a:cubicBezTo>
                  <a:pt x="121" y="1019"/>
                  <a:pt x="120" y="1019"/>
                  <a:pt x="120" y="1019"/>
                </a:cubicBezTo>
                <a:cubicBezTo>
                  <a:pt x="120" y="1019"/>
                  <a:pt x="120" y="1018"/>
                  <a:pt x="120" y="1018"/>
                </a:cubicBezTo>
                <a:cubicBezTo>
                  <a:pt x="120" y="1018"/>
                  <a:pt x="120" y="1018"/>
                  <a:pt x="120" y="1017"/>
                </a:cubicBezTo>
                <a:cubicBezTo>
                  <a:pt x="120" y="1017"/>
                  <a:pt x="120" y="1016"/>
                  <a:pt x="120" y="1016"/>
                </a:cubicBezTo>
                <a:cubicBezTo>
                  <a:pt x="120" y="1016"/>
                  <a:pt x="120" y="1015"/>
                  <a:pt x="121" y="1015"/>
                </a:cubicBezTo>
                <a:cubicBezTo>
                  <a:pt x="121" y="1015"/>
                  <a:pt x="121" y="1015"/>
                  <a:pt x="121" y="1015"/>
                </a:cubicBezTo>
                <a:cubicBezTo>
                  <a:pt x="121" y="1015"/>
                  <a:pt x="121" y="1015"/>
                  <a:pt x="121" y="1015"/>
                </a:cubicBezTo>
                <a:cubicBezTo>
                  <a:pt x="122" y="1013"/>
                  <a:pt x="121" y="1013"/>
                  <a:pt x="120" y="1012"/>
                </a:cubicBezTo>
                <a:cubicBezTo>
                  <a:pt x="120" y="1012"/>
                  <a:pt x="121" y="1011"/>
                  <a:pt x="120" y="1011"/>
                </a:cubicBezTo>
                <a:cubicBezTo>
                  <a:pt x="121" y="1011"/>
                  <a:pt x="121" y="1011"/>
                  <a:pt x="121" y="1012"/>
                </a:cubicBezTo>
                <a:cubicBezTo>
                  <a:pt x="122" y="1008"/>
                  <a:pt x="121" y="1005"/>
                  <a:pt x="121" y="1002"/>
                </a:cubicBezTo>
                <a:cubicBezTo>
                  <a:pt x="121" y="1002"/>
                  <a:pt x="121" y="1002"/>
                  <a:pt x="121" y="1002"/>
                </a:cubicBezTo>
                <a:cubicBezTo>
                  <a:pt x="120" y="1002"/>
                  <a:pt x="120" y="1002"/>
                  <a:pt x="120" y="1001"/>
                </a:cubicBezTo>
                <a:cubicBezTo>
                  <a:pt x="120" y="1001"/>
                  <a:pt x="120" y="1001"/>
                  <a:pt x="121" y="1001"/>
                </a:cubicBezTo>
                <a:cubicBezTo>
                  <a:pt x="121" y="1000"/>
                  <a:pt x="121" y="1000"/>
                  <a:pt x="121" y="1000"/>
                </a:cubicBezTo>
                <a:cubicBezTo>
                  <a:pt x="121" y="1000"/>
                  <a:pt x="121" y="1000"/>
                  <a:pt x="121" y="1000"/>
                </a:cubicBezTo>
                <a:cubicBezTo>
                  <a:pt x="121" y="1000"/>
                  <a:pt x="121" y="999"/>
                  <a:pt x="121" y="999"/>
                </a:cubicBezTo>
                <a:cubicBezTo>
                  <a:pt x="121" y="992"/>
                  <a:pt x="122" y="985"/>
                  <a:pt x="121" y="978"/>
                </a:cubicBezTo>
                <a:cubicBezTo>
                  <a:pt x="121" y="978"/>
                  <a:pt x="121" y="978"/>
                  <a:pt x="121" y="978"/>
                </a:cubicBezTo>
                <a:cubicBezTo>
                  <a:pt x="121" y="978"/>
                  <a:pt x="121" y="978"/>
                  <a:pt x="121" y="978"/>
                </a:cubicBezTo>
                <a:cubicBezTo>
                  <a:pt x="120" y="980"/>
                  <a:pt x="120" y="981"/>
                  <a:pt x="120" y="983"/>
                </a:cubicBezTo>
                <a:cubicBezTo>
                  <a:pt x="120" y="984"/>
                  <a:pt x="120" y="984"/>
                  <a:pt x="120" y="985"/>
                </a:cubicBezTo>
                <a:cubicBezTo>
                  <a:pt x="120" y="986"/>
                  <a:pt x="119" y="987"/>
                  <a:pt x="119" y="988"/>
                </a:cubicBezTo>
                <a:cubicBezTo>
                  <a:pt x="119" y="993"/>
                  <a:pt x="119" y="999"/>
                  <a:pt x="119" y="1005"/>
                </a:cubicBezTo>
                <a:cubicBezTo>
                  <a:pt x="119" y="1006"/>
                  <a:pt x="118" y="1006"/>
                  <a:pt x="118" y="1007"/>
                </a:cubicBezTo>
                <a:cubicBezTo>
                  <a:pt x="119" y="1007"/>
                  <a:pt x="119" y="1007"/>
                  <a:pt x="119" y="1008"/>
                </a:cubicBezTo>
                <a:cubicBezTo>
                  <a:pt x="118" y="1009"/>
                  <a:pt x="119" y="1010"/>
                  <a:pt x="118" y="1011"/>
                </a:cubicBezTo>
                <a:cubicBezTo>
                  <a:pt x="119" y="1012"/>
                  <a:pt x="119" y="1012"/>
                  <a:pt x="119" y="1013"/>
                </a:cubicBezTo>
                <a:cubicBezTo>
                  <a:pt x="118" y="1016"/>
                  <a:pt x="119" y="1018"/>
                  <a:pt x="118" y="1021"/>
                </a:cubicBezTo>
                <a:cubicBezTo>
                  <a:pt x="119" y="1024"/>
                  <a:pt x="118" y="1027"/>
                  <a:pt x="118" y="1030"/>
                </a:cubicBezTo>
                <a:cubicBezTo>
                  <a:pt x="117" y="1031"/>
                  <a:pt x="118" y="1031"/>
                  <a:pt x="118" y="1032"/>
                </a:cubicBezTo>
                <a:cubicBezTo>
                  <a:pt x="118" y="1032"/>
                  <a:pt x="117" y="1032"/>
                  <a:pt x="117" y="1033"/>
                </a:cubicBezTo>
                <a:cubicBezTo>
                  <a:pt x="117" y="1035"/>
                  <a:pt x="116" y="1039"/>
                  <a:pt x="117" y="1041"/>
                </a:cubicBezTo>
                <a:cubicBezTo>
                  <a:pt x="118" y="1040"/>
                  <a:pt x="118" y="1038"/>
                  <a:pt x="117" y="1037"/>
                </a:cubicBezTo>
                <a:cubicBezTo>
                  <a:pt x="117" y="1036"/>
                  <a:pt x="117" y="1035"/>
                  <a:pt x="117" y="1034"/>
                </a:cubicBezTo>
                <a:cubicBezTo>
                  <a:pt x="117" y="1034"/>
                  <a:pt x="117" y="1034"/>
                  <a:pt x="117" y="1034"/>
                </a:cubicBezTo>
                <a:cubicBezTo>
                  <a:pt x="118" y="1034"/>
                  <a:pt x="118" y="1034"/>
                  <a:pt x="118" y="1034"/>
                </a:cubicBezTo>
                <a:cubicBezTo>
                  <a:pt x="118" y="1034"/>
                  <a:pt x="118" y="1034"/>
                  <a:pt x="118" y="1034"/>
                </a:cubicBezTo>
                <a:cubicBezTo>
                  <a:pt x="118" y="1035"/>
                  <a:pt x="118" y="1036"/>
                  <a:pt x="118" y="1037"/>
                </a:cubicBezTo>
                <a:cubicBezTo>
                  <a:pt x="118" y="1038"/>
                  <a:pt x="118" y="1040"/>
                  <a:pt x="118" y="1041"/>
                </a:cubicBezTo>
                <a:cubicBezTo>
                  <a:pt x="118" y="1042"/>
                  <a:pt x="119" y="1042"/>
                  <a:pt x="118" y="1043"/>
                </a:cubicBezTo>
                <a:cubicBezTo>
                  <a:pt x="118" y="1043"/>
                  <a:pt x="118" y="1044"/>
                  <a:pt x="118" y="1045"/>
                </a:cubicBezTo>
                <a:cubicBezTo>
                  <a:pt x="118" y="1045"/>
                  <a:pt x="118" y="1046"/>
                  <a:pt x="118" y="1047"/>
                </a:cubicBezTo>
                <a:cubicBezTo>
                  <a:pt x="118" y="1047"/>
                  <a:pt x="118" y="1047"/>
                  <a:pt x="118" y="1047"/>
                </a:cubicBezTo>
                <a:cubicBezTo>
                  <a:pt x="118" y="1047"/>
                  <a:pt x="117" y="1047"/>
                  <a:pt x="117" y="1047"/>
                </a:cubicBezTo>
                <a:cubicBezTo>
                  <a:pt x="118" y="1046"/>
                  <a:pt x="117" y="1046"/>
                  <a:pt x="117" y="1045"/>
                </a:cubicBezTo>
                <a:cubicBezTo>
                  <a:pt x="117" y="1044"/>
                  <a:pt x="117" y="1043"/>
                  <a:pt x="117" y="1042"/>
                </a:cubicBezTo>
                <a:cubicBezTo>
                  <a:pt x="117" y="1042"/>
                  <a:pt x="117" y="1042"/>
                  <a:pt x="117" y="1042"/>
                </a:cubicBezTo>
                <a:cubicBezTo>
                  <a:pt x="117" y="1042"/>
                  <a:pt x="117" y="1042"/>
                  <a:pt x="117" y="1042"/>
                </a:cubicBezTo>
                <a:cubicBezTo>
                  <a:pt x="116" y="1043"/>
                  <a:pt x="117" y="1044"/>
                  <a:pt x="117" y="1045"/>
                </a:cubicBezTo>
                <a:cubicBezTo>
                  <a:pt x="116" y="1045"/>
                  <a:pt x="116" y="1046"/>
                  <a:pt x="116" y="1046"/>
                </a:cubicBezTo>
                <a:cubicBezTo>
                  <a:pt x="115" y="1049"/>
                  <a:pt x="115" y="1051"/>
                  <a:pt x="114" y="1053"/>
                </a:cubicBezTo>
                <a:cubicBezTo>
                  <a:pt x="115" y="1055"/>
                  <a:pt x="115" y="1058"/>
                  <a:pt x="114" y="1060"/>
                </a:cubicBezTo>
                <a:cubicBezTo>
                  <a:pt x="114" y="1061"/>
                  <a:pt x="115" y="1061"/>
                  <a:pt x="115" y="1062"/>
                </a:cubicBezTo>
                <a:cubicBezTo>
                  <a:pt x="114" y="1064"/>
                  <a:pt x="115" y="1066"/>
                  <a:pt x="114" y="1068"/>
                </a:cubicBezTo>
                <a:cubicBezTo>
                  <a:pt x="115" y="1071"/>
                  <a:pt x="114" y="1073"/>
                  <a:pt x="114" y="1075"/>
                </a:cubicBezTo>
                <a:cubicBezTo>
                  <a:pt x="114" y="1081"/>
                  <a:pt x="114" y="1087"/>
                  <a:pt x="114" y="1092"/>
                </a:cubicBezTo>
                <a:cubicBezTo>
                  <a:pt x="113" y="1095"/>
                  <a:pt x="114" y="1097"/>
                  <a:pt x="113" y="1099"/>
                </a:cubicBezTo>
                <a:cubicBezTo>
                  <a:pt x="113" y="1099"/>
                  <a:pt x="113" y="1100"/>
                  <a:pt x="113" y="1101"/>
                </a:cubicBezTo>
                <a:cubicBezTo>
                  <a:pt x="113" y="1103"/>
                  <a:pt x="113" y="1106"/>
                  <a:pt x="113" y="1108"/>
                </a:cubicBezTo>
                <a:cubicBezTo>
                  <a:pt x="113" y="1109"/>
                  <a:pt x="112" y="1110"/>
                  <a:pt x="112" y="1111"/>
                </a:cubicBezTo>
                <a:cubicBezTo>
                  <a:pt x="112" y="1113"/>
                  <a:pt x="112" y="1115"/>
                  <a:pt x="112" y="1117"/>
                </a:cubicBezTo>
                <a:cubicBezTo>
                  <a:pt x="112" y="1118"/>
                  <a:pt x="111" y="1120"/>
                  <a:pt x="111" y="1121"/>
                </a:cubicBezTo>
                <a:cubicBezTo>
                  <a:pt x="111" y="1122"/>
                  <a:pt x="111" y="1123"/>
                  <a:pt x="111" y="1124"/>
                </a:cubicBezTo>
                <a:cubicBezTo>
                  <a:pt x="111" y="1124"/>
                  <a:pt x="111" y="1125"/>
                  <a:pt x="111" y="1126"/>
                </a:cubicBezTo>
                <a:cubicBezTo>
                  <a:pt x="110" y="1132"/>
                  <a:pt x="110" y="1138"/>
                  <a:pt x="109" y="1143"/>
                </a:cubicBezTo>
                <a:cubicBezTo>
                  <a:pt x="109" y="1144"/>
                  <a:pt x="109" y="1145"/>
                  <a:pt x="109" y="1145"/>
                </a:cubicBezTo>
                <a:cubicBezTo>
                  <a:pt x="109" y="1145"/>
                  <a:pt x="110" y="1146"/>
                  <a:pt x="110" y="1145"/>
                </a:cubicBezTo>
                <a:cubicBezTo>
                  <a:pt x="110" y="1149"/>
                  <a:pt x="109" y="1153"/>
                  <a:pt x="109" y="1156"/>
                </a:cubicBezTo>
                <a:cubicBezTo>
                  <a:pt x="107" y="1157"/>
                  <a:pt x="107" y="1159"/>
                  <a:pt x="107" y="1159"/>
                </a:cubicBezTo>
                <a:cubicBezTo>
                  <a:pt x="106" y="1157"/>
                  <a:pt x="105" y="1157"/>
                  <a:pt x="105" y="1155"/>
                </a:cubicBezTo>
                <a:cubicBezTo>
                  <a:pt x="104" y="1157"/>
                  <a:pt x="103" y="1160"/>
                  <a:pt x="101" y="1163"/>
                </a:cubicBezTo>
                <a:cubicBezTo>
                  <a:pt x="99" y="1162"/>
                  <a:pt x="100" y="1161"/>
                  <a:pt x="99" y="1160"/>
                </a:cubicBezTo>
                <a:cubicBezTo>
                  <a:pt x="98" y="1159"/>
                  <a:pt x="98" y="1159"/>
                  <a:pt x="97" y="1158"/>
                </a:cubicBezTo>
                <a:cubicBezTo>
                  <a:pt x="97" y="1157"/>
                  <a:pt x="97" y="1157"/>
                  <a:pt x="97" y="1156"/>
                </a:cubicBezTo>
                <a:cubicBezTo>
                  <a:pt x="97" y="1154"/>
                  <a:pt x="97" y="1152"/>
                  <a:pt x="97" y="1149"/>
                </a:cubicBezTo>
                <a:cubicBezTo>
                  <a:pt x="97" y="1148"/>
                  <a:pt x="96" y="1146"/>
                  <a:pt x="96" y="1145"/>
                </a:cubicBezTo>
                <a:cubicBezTo>
                  <a:pt x="96" y="1139"/>
                  <a:pt x="97" y="1132"/>
                  <a:pt x="97" y="1126"/>
                </a:cubicBezTo>
                <a:cubicBezTo>
                  <a:pt x="98" y="1123"/>
                  <a:pt x="98" y="1119"/>
                  <a:pt x="98" y="1116"/>
                </a:cubicBezTo>
                <a:cubicBezTo>
                  <a:pt x="97" y="1115"/>
                  <a:pt x="97" y="1115"/>
                  <a:pt x="96" y="1114"/>
                </a:cubicBezTo>
                <a:cubicBezTo>
                  <a:pt x="97" y="1113"/>
                  <a:pt x="97" y="1113"/>
                  <a:pt x="97" y="1113"/>
                </a:cubicBezTo>
                <a:cubicBezTo>
                  <a:pt x="95" y="1109"/>
                  <a:pt x="98" y="1104"/>
                  <a:pt x="97" y="1099"/>
                </a:cubicBezTo>
                <a:cubicBezTo>
                  <a:pt x="94" y="1102"/>
                  <a:pt x="94" y="1106"/>
                  <a:pt x="93" y="1110"/>
                </a:cubicBezTo>
                <a:cubicBezTo>
                  <a:pt x="93" y="1114"/>
                  <a:pt x="92" y="1117"/>
                  <a:pt x="92" y="1121"/>
                </a:cubicBezTo>
                <a:cubicBezTo>
                  <a:pt x="91" y="1124"/>
                  <a:pt x="90" y="1126"/>
                  <a:pt x="90" y="1129"/>
                </a:cubicBezTo>
                <a:cubicBezTo>
                  <a:pt x="88" y="1130"/>
                  <a:pt x="88" y="1132"/>
                  <a:pt x="87" y="1133"/>
                </a:cubicBezTo>
                <a:cubicBezTo>
                  <a:pt x="86" y="1134"/>
                  <a:pt x="85" y="1137"/>
                  <a:pt x="83" y="1136"/>
                </a:cubicBezTo>
                <a:cubicBezTo>
                  <a:pt x="82" y="1138"/>
                  <a:pt x="80" y="1139"/>
                  <a:pt x="81" y="1141"/>
                </a:cubicBezTo>
                <a:cubicBezTo>
                  <a:pt x="80" y="1141"/>
                  <a:pt x="81" y="1140"/>
                  <a:pt x="80" y="1140"/>
                </a:cubicBezTo>
                <a:cubicBezTo>
                  <a:pt x="79" y="1141"/>
                  <a:pt x="77" y="1143"/>
                  <a:pt x="76" y="1143"/>
                </a:cubicBezTo>
                <a:cubicBezTo>
                  <a:pt x="75" y="1143"/>
                  <a:pt x="76" y="1147"/>
                  <a:pt x="75" y="1146"/>
                </a:cubicBezTo>
                <a:cubicBezTo>
                  <a:pt x="75" y="1147"/>
                  <a:pt x="76" y="1149"/>
                  <a:pt x="74" y="1150"/>
                </a:cubicBezTo>
                <a:cubicBezTo>
                  <a:pt x="75" y="1150"/>
                  <a:pt x="75" y="1150"/>
                  <a:pt x="75" y="1149"/>
                </a:cubicBezTo>
                <a:cubicBezTo>
                  <a:pt x="76" y="1150"/>
                  <a:pt x="75" y="1154"/>
                  <a:pt x="77" y="1153"/>
                </a:cubicBezTo>
                <a:cubicBezTo>
                  <a:pt x="75" y="1154"/>
                  <a:pt x="76" y="1154"/>
                  <a:pt x="77" y="1156"/>
                </a:cubicBezTo>
                <a:cubicBezTo>
                  <a:pt x="77" y="1156"/>
                  <a:pt x="76" y="1156"/>
                  <a:pt x="76" y="1156"/>
                </a:cubicBezTo>
                <a:cubicBezTo>
                  <a:pt x="76" y="1157"/>
                  <a:pt x="77" y="1158"/>
                  <a:pt x="77" y="1159"/>
                </a:cubicBezTo>
                <a:cubicBezTo>
                  <a:pt x="77" y="1161"/>
                  <a:pt x="76" y="1162"/>
                  <a:pt x="76" y="1164"/>
                </a:cubicBezTo>
                <a:cubicBezTo>
                  <a:pt x="75" y="1164"/>
                  <a:pt x="76" y="1165"/>
                  <a:pt x="75" y="1166"/>
                </a:cubicBezTo>
                <a:cubicBezTo>
                  <a:pt x="73" y="1164"/>
                  <a:pt x="73" y="1163"/>
                  <a:pt x="73" y="1162"/>
                </a:cubicBezTo>
                <a:cubicBezTo>
                  <a:pt x="72" y="1163"/>
                  <a:pt x="72" y="1163"/>
                  <a:pt x="72" y="1164"/>
                </a:cubicBezTo>
                <a:cubicBezTo>
                  <a:pt x="71" y="1165"/>
                  <a:pt x="71" y="1166"/>
                  <a:pt x="70" y="1166"/>
                </a:cubicBezTo>
                <a:cubicBezTo>
                  <a:pt x="69" y="1164"/>
                  <a:pt x="68" y="1162"/>
                  <a:pt x="69" y="1160"/>
                </a:cubicBezTo>
                <a:cubicBezTo>
                  <a:pt x="68" y="1155"/>
                  <a:pt x="69" y="1150"/>
                  <a:pt x="69" y="1146"/>
                </a:cubicBezTo>
                <a:cubicBezTo>
                  <a:pt x="64" y="1146"/>
                  <a:pt x="66" y="1152"/>
                  <a:pt x="65" y="1155"/>
                </a:cubicBezTo>
                <a:cubicBezTo>
                  <a:pt x="67" y="1158"/>
                  <a:pt x="66" y="1162"/>
                  <a:pt x="66" y="1166"/>
                </a:cubicBezTo>
                <a:cubicBezTo>
                  <a:pt x="66" y="1167"/>
                  <a:pt x="67" y="1168"/>
                  <a:pt x="66" y="1169"/>
                </a:cubicBezTo>
                <a:cubicBezTo>
                  <a:pt x="65" y="1168"/>
                  <a:pt x="66" y="1168"/>
                  <a:pt x="65" y="1168"/>
                </a:cubicBezTo>
                <a:cubicBezTo>
                  <a:pt x="64" y="1170"/>
                  <a:pt x="67" y="1173"/>
                  <a:pt x="63" y="1176"/>
                </a:cubicBezTo>
                <a:cubicBezTo>
                  <a:pt x="61" y="1174"/>
                  <a:pt x="61" y="1171"/>
                  <a:pt x="61" y="1168"/>
                </a:cubicBezTo>
                <a:cubicBezTo>
                  <a:pt x="60" y="1169"/>
                  <a:pt x="61" y="1169"/>
                  <a:pt x="60" y="1170"/>
                </a:cubicBezTo>
                <a:cubicBezTo>
                  <a:pt x="58" y="1162"/>
                  <a:pt x="60" y="1155"/>
                  <a:pt x="59" y="1148"/>
                </a:cubicBezTo>
                <a:cubicBezTo>
                  <a:pt x="57" y="1147"/>
                  <a:pt x="56" y="1148"/>
                  <a:pt x="54" y="1148"/>
                </a:cubicBezTo>
                <a:cubicBezTo>
                  <a:pt x="52" y="1147"/>
                  <a:pt x="50" y="1147"/>
                  <a:pt x="48" y="1147"/>
                </a:cubicBezTo>
                <a:cubicBezTo>
                  <a:pt x="48" y="1146"/>
                  <a:pt x="48" y="1147"/>
                  <a:pt x="47" y="1147"/>
                </a:cubicBezTo>
                <a:cubicBezTo>
                  <a:pt x="47" y="1146"/>
                  <a:pt x="46" y="1146"/>
                  <a:pt x="46" y="1146"/>
                </a:cubicBezTo>
                <a:cubicBezTo>
                  <a:pt x="45" y="1147"/>
                  <a:pt x="45" y="1148"/>
                  <a:pt x="46" y="1149"/>
                </a:cubicBezTo>
                <a:cubicBezTo>
                  <a:pt x="45" y="1156"/>
                  <a:pt x="45" y="1162"/>
                  <a:pt x="45" y="1168"/>
                </a:cubicBezTo>
                <a:cubicBezTo>
                  <a:pt x="46" y="1169"/>
                  <a:pt x="46" y="1170"/>
                  <a:pt x="45" y="1170"/>
                </a:cubicBezTo>
                <a:cubicBezTo>
                  <a:pt x="46" y="1171"/>
                  <a:pt x="46" y="1172"/>
                  <a:pt x="45" y="1172"/>
                </a:cubicBezTo>
                <a:cubicBezTo>
                  <a:pt x="45" y="1172"/>
                  <a:pt x="45" y="1172"/>
                  <a:pt x="45" y="1172"/>
                </a:cubicBezTo>
                <a:cubicBezTo>
                  <a:pt x="45" y="1173"/>
                  <a:pt x="46" y="1173"/>
                  <a:pt x="46" y="1173"/>
                </a:cubicBezTo>
                <a:cubicBezTo>
                  <a:pt x="46" y="1174"/>
                  <a:pt x="46" y="1174"/>
                  <a:pt x="46" y="1175"/>
                </a:cubicBezTo>
                <a:cubicBezTo>
                  <a:pt x="46" y="1175"/>
                  <a:pt x="46" y="1175"/>
                  <a:pt x="46" y="1175"/>
                </a:cubicBezTo>
                <a:cubicBezTo>
                  <a:pt x="45" y="1175"/>
                  <a:pt x="45" y="1175"/>
                  <a:pt x="45" y="1175"/>
                </a:cubicBezTo>
                <a:cubicBezTo>
                  <a:pt x="45" y="1174"/>
                  <a:pt x="45" y="1174"/>
                  <a:pt x="45" y="1173"/>
                </a:cubicBezTo>
                <a:cubicBezTo>
                  <a:pt x="45" y="1173"/>
                  <a:pt x="45" y="1173"/>
                  <a:pt x="45" y="1172"/>
                </a:cubicBezTo>
                <a:cubicBezTo>
                  <a:pt x="45" y="1172"/>
                  <a:pt x="45" y="1172"/>
                  <a:pt x="45" y="1172"/>
                </a:cubicBezTo>
                <a:cubicBezTo>
                  <a:pt x="44" y="1172"/>
                  <a:pt x="44" y="1172"/>
                  <a:pt x="44" y="1172"/>
                </a:cubicBezTo>
                <a:cubicBezTo>
                  <a:pt x="42" y="1175"/>
                  <a:pt x="45" y="1178"/>
                  <a:pt x="42" y="1181"/>
                </a:cubicBezTo>
                <a:cubicBezTo>
                  <a:pt x="42" y="1180"/>
                  <a:pt x="42" y="1179"/>
                  <a:pt x="40" y="1179"/>
                </a:cubicBezTo>
                <a:cubicBezTo>
                  <a:pt x="39" y="1179"/>
                  <a:pt x="40" y="1179"/>
                  <a:pt x="39" y="1180"/>
                </a:cubicBezTo>
                <a:cubicBezTo>
                  <a:pt x="38" y="1178"/>
                  <a:pt x="37" y="1178"/>
                  <a:pt x="36" y="1176"/>
                </a:cubicBezTo>
                <a:cubicBezTo>
                  <a:pt x="36" y="1177"/>
                  <a:pt x="36" y="1179"/>
                  <a:pt x="36" y="1180"/>
                </a:cubicBezTo>
                <a:cubicBezTo>
                  <a:pt x="33" y="1181"/>
                  <a:pt x="34" y="1176"/>
                  <a:pt x="32" y="1175"/>
                </a:cubicBezTo>
                <a:cubicBezTo>
                  <a:pt x="33" y="1174"/>
                  <a:pt x="31" y="1174"/>
                  <a:pt x="33" y="1173"/>
                </a:cubicBezTo>
                <a:cubicBezTo>
                  <a:pt x="32" y="1172"/>
                  <a:pt x="32" y="1172"/>
                  <a:pt x="31" y="1171"/>
                </a:cubicBezTo>
                <a:cubicBezTo>
                  <a:pt x="30" y="1168"/>
                  <a:pt x="30" y="1165"/>
                  <a:pt x="30" y="1162"/>
                </a:cubicBezTo>
                <a:cubicBezTo>
                  <a:pt x="30" y="1159"/>
                  <a:pt x="30" y="1157"/>
                  <a:pt x="30" y="1155"/>
                </a:cubicBezTo>
                <a:cubicBezTo>
                  <a:pt x="30" y="1154"/>
                  <a:pt x="30" y="1152"/>
                  <a:pt x="30" y="1151"/>
                </a:cubicBezTo>
                <a:cubicBezTo>
                  <a:pt x="30" y="1151"/>
                  <a:pt x="31" y="1150"/>
                  <a:pt x="31" y="1149"/>
                </a:cubicBezTo>
                <a:cubicBezTo>
                  <a:pt x="30" y="1145"/>
                  <a:pt x="30" y="1141"/>
                  <a:pt x="31" y="1137"/>
                </a:cubicBezTo>
                <a:cubicBezTo>
                  <a:pt x="28" y="1133"/>
                  <a:pt x="25" y="1128"/>
                  <a:pt x="24" y="1124"/>
                </a:cubicBezTo>
                <a:cubicBezTo>
                  <a:pt x="23" y="1123"/>
                  <a:pt x="22" y="1124"/>
                  <a:pt x="21" y="1123"/>
                </a:cubicBezTo>
                <a:cubicBezTo>
                  <a:pt x="22" y="1122"/>
                  <a:pt x="22" y="1122"/>
                  <a:pt x="23" y="1121"/>
                </a:cubicBezTo>
                <a:cubicBezTo>
                  <a:pt x="23" y="1119"/>
                  <a:pt x="23" y="1117"/>
                  <a:pt x="22" y="1115"/>
                </a:cubicBezTo>
                <a:cubicBezTo>
                  <a:pt x="22" y="1113"/>
                  <a:pt x="20" y="1114"/>
                  <a:pt x="20" y="1113"/>
                </a:cubicBezTo>
                <a:cubicBezTo>
                  <a:pt x="20" y="1112"/>
                  <a:pt x="21" y="1112"/>
                  <a:pt x="22" y="1111"/>
                </a:cubicBezTo>
                <a:cubicBezTo>
                  <a:pt x="22" y="1109"/>
                  <a:pt x="23" y="1106"/>
                  <a:pt x="23" y="1103"/>
                </a:cubicBezTo>
                <a:cubicBezTo>
                  <a:pt x="23" y="1100"/>
                  <a:pt x="23" y="1096"/>
                  <a:pt x="23" y="1092"/>
                </a:cubicBezTo>
                <a:cubicBezTo>
                  <a:pt x="23" y="1090"/>
                  <a:pt x="22" y="1089"/>
                  <a:pt x="21" y="1087"/>
                </a:cubicBezTo>
                <a:cubicBezTo>
                  <a:pt x="20" y="1083"/>
                  <a:pt x="18" y="1081"/>
                  <a:pt x="18" y="1077"/>
                </a:cubicBezTo>
                <a:cubicBezTo>
                  <a:pt x="18" y="1077"/>
                  <a:pt x="18" y="1076"/>
                  <a:pt x="18" y="1076"/>
                </a:cubicBezTo>
                <a:cubicBezTo>
                  <a:pt x="18" y="1074"/>
                  <a:pt x="17" y="1073"/>
                  <a:pt x="19" y="1072"/>
                </a:cubicBezTo>
                <a:cubicBezTo>
                  <a:pt x="17" y="1068"/>
                  <a:pt x="18" y="1065"/>
                  <a:pt x="17" y="1061"/>
                </a:cubicBezTo>
                <a:cubicBezTo>
                  <a:pt x="17" y="1061"/>
                  <a:pt x="17" y="1060"/>
                  <a:pt x="18" y="1060"/>
                </a:cubicBezTo>
                <a:cubicBezTo>
                  <a:pt x="17" y="1058"/>
                  <a:pt x="18" y="1056"/>
                  <a:pt x="17" y="1054"/>
                </a:cubicBezTo>
                <a:cubicBezTo>
                  <a:pt x="17" y="1053"/>
                  <a:pt x="17" y="1053"/>
                  <a:pt x="17" y="1052"/>
                </a:cubicBezTo>
                <a:cubicBezTo>
                  <a:pt x="17" y="1051"/>
                  <a:pt x="17" y="1050"/>
                  <a:pt x="17" y="1049"/>
                </a:cubicBezTo>
                <a:cubicBezTo>
                  <a:pt x="17" y="1049"/>
                  <a:pt x="17" y="1049"/>
                  <a:pt x="17" y="1049"/>
                </a:cubicBezTo>
                <a:cubicBezTo>
                  <a:pt x="17" y="1048"/>
                  <a:pt x="17" y="1048"/>
                  <a:pt x="17" y="1048"/>
                </a:cubicBezTo>
                <a:cubicBezTo>
                  <a:pt x="17" y="1046"/>
                  <a:pt x="17" y="1045"/>
                  <a:pt x="17" y="1043"/>
                </a:cubicBezTo>
                <a:cubicBezTo>
                  <a:pt x="17" y="1041"/>
                  <a:pt x="17" y="1040"/>
                  <a:pt x="18" y="1039"/>
                </a:cubicBezTo>
                <a:cubicBezTo>
                  <a:pt x="17" y="1037"/>
                  <a:pt x="17" y="1034"/>
                  <a:pt x="17" y="1032"/>
                </a:cubicBezTo>
                <a:cubicBezTo>
                  <a:pt x="18" y="1030"/>
                  <a:pt x="18" y="1027"/>
                  <a:pt x="17" y="1025"/>
                </a:cubicBezTo>
                <a:cubicBezTo>
                  <a:pt x="17" y="1023"/>
                  <a:pt x="17" y="1021"/>
                  <a:pt x="17" y="1019"/>
                </a:cubicBezTo>
                <a:cubicBezTo>
                  <a:pt x="17" y="1018"/>
                  <a:pt x="17" y="1018"/>
                  <a:pt x="18" y="1017"/>
                </a:cubicBezTo>
                <a:cubicBezTo>
                  <a:pt x="16" y="1014"/>
                  <a:pt x="18" y="1010"/>
                  <a:pt x="17" y="1007"/>
                </a:cubicBezTo>
                <a:cubicBezTo>
                  <a:pt x="17" y="1006"/>
                  <a:pt x="17" y="1006"/>
                  <a:pt x="18" y="1005"/>
                </a:cubicBezTo>
                <a:cubicBezTo>
                  <a:pt x="17" y="1005"/>
                  <a:pt x="17" y="1004"/>
                  <a:pt x="17" y="1004"/>
                </a:cubicBezTo>
                <a:cubicBezTo>
                  <a:pt x="18" y="1002"/>
                  <a:pt x="17" y="1000"/>
                  <a:pt x="18" y="998"/>
                </a:cubicBezTo>
                <a:cubicBezTo>
                  <a:pt x="17" y="996"/>
                  <a:pt x="17" y="994"/>
                  <a:pt x="17" y="992"/>
                </a:cubicBezTo>
                <a:cubicBezTo>
                  <a:pt x="17" y="991"/>
                  <a:pt x="17" y="990"/>
                  <a:pt x="17" y="989"/>
                </a:cubicBezTo>
                <a:cubicBezTo>
                  <a:pt x="17" y="989"/>
                  <a:pt x="18" y="988"/>
                  <a:pt x="18" y="988"/>
                </a:cubicBezTo>
                <a:cubicBezTo>
                  <a:pt x="18" y="988"/>
                  <a:pt x="17" y="987"/>
                  <a:pt x="17" y="987"/>
                </a:cubicBezTo>
                <a:cubicBezTo>
                  <a:pt x="17" y="987"/>
                  <a:pt x="18" y="986"/>
                  <a:pt x="17" y="986"/>
                </a:cubicBezTo>
                <a:cubicBezTo>
                  <a:pt x="17" y="986"/>
                  <a:pt x="17" y="985"/>
                  <a:pt x="17" y="985"/>
                </a:cubicBezTo>
                <a:cubicBezTo>
                  <a:pt x="17" y="982"/>
                  <a:pt x="18" y="980"/>
                  <a:pt x="18" y="977"/>
                </a:cubicBezTo>
                <a:cubicBezTo>
                  <a:pt x="17" y="974"/>
                  <a:pt x="17" y="972"/>
                  <a:pt x="18" y="969"/>
                </a:cubicBezTo>
                <a:cubicBezTo>
                  <a:pt x="17" y="968"/>
                  <a:pt x="18" y="968"/>
                  <a:pt x="17" y="967"/>
                </a:cubicBezTo>
                <a:cubicBezTo>
                  <a:pt x="19" y="963"/>
                  <a:pt x="17" y="959"/>
                  <a:pt x="18" y="956"/>
                </a:cubicBezTo>
                <a:cubicBezTo>
                  <a:pt x="17" y="954"/>
                  <a:pt x="17" y="952"/>
                  <a:pt x="18" y="950"/>
                </a:cubicBezTo>
                <a:cubicBezTo>
                  <a:pt x="18" y="949"/>
                  <a:pt x="18" y="947"/>
                  <a:pt x="17" y="946"/>
                </a:cubicBezTo>
                <a:cubicBezTo>
                  <a:pt x="19" y="943"/>
                  <a:pt x="17" y="939"/>
                  <a:pt x="18" y="936"/>
                </a:cubicBezTo>
                <a:cubicBezTo>
                  <a:pt x="18" y="933"/>
                  <a:pt x="17" y="931"/>
                  <a:pt x="18" y="929"/>
                </a:cubicBezTo>
                <a:cubicBezTo>
                  <a:pt x="18" y="924"/>
                  <a:pt x="18" y="919"/>
                  <a:pt x="18" y="914"/>
                </a:cubicBezTo>
                <a:cubicBezTo>
                  <a:pt x="18" y="914"/>
                  <a:pt x="18" y="913"/>
                  <a:pt x="18" y="913"/>
                </a:cubicBezTo>
                <a:cubicBezTo>
                  <a:pt x="18" y="909"/>
                  <a:pt x="17" y="906"/>
                  <a:pt x="19" y="902"/>
                </a:cubicBezTo>
                <a:cubicBezTo>
                  <a:pt x="17" y="900"/>
                  <a:pt x="19" y="899"/>
                  <a:pt x="18" y="897"/>
                </a:cubicBezTo>
                <a:cubicBezTo>
                  <a:pt x="18" y="897"/>
                  <a:pt x="18" y="896"/>
                  <a:pt x="18" y="896"/>
                </a:cubicBezTo>
                <a:cubicBezTo>
                  <a:pt x="17" y="895"/>
                  <a:pt x="18" y="893"/>
                  <a:pt x="18" y="892"/>
                </a:cubicBezTo>
                <a:cubicBezTo>
                  <a:pt x="18" y="890"/>
                  <a:pt x="18" y="889"/>
                  <a:pt x="18" y="888"/>
                </a:cubicBezTo>
                <a:cubicBezTo>
                  <a:pt x="19" y="884"/>
                  <a:pt x="18" y="881"/>
                  <a:pt x="18" y="878"/>
                </a:cubicBezTo>
                <a:cubicBezTo>
                  <a:pt x="18" y="876"/>
                  <a:pt x="18" y="875"/>
                  <a:pt x="18" y="873"/>
                </a:cubicBezTo>
                <a:cubicBezTo>
                  <a:pt x="18" y="871"/>
                  <a:pt x="17" y="868"/>
                  <a:pt x="18" y="865"/>
                </a:cubicBezTo>
                <a:cubicBezTo>
                  <a:pt x="18" y="863"/>
                  <a:pt x="18" y="862"/>
                  <a:pt x="18" y="860"/>
                </a:cubicBezTo>
                <a:cubicBezTo>
                  <a:pt x="18" y="859"/>
                  <a:pt x="17" y="858"/>
                  <a:pt x="17" y="857"/>
                </a:cubicBezTo>
                <a:cubicBezTo>
                  <a:pt x="17" y="856"/>
                  <a:pt x="18" y="855"/>
                  <a:pt x="18" y="854"/>
                </a:cubicBezTo>
                <a:cubicBezTo>
                  <a:pt x="18" y="853"/>
                  <a:pt x="18" y="853"/>
                  <a:pt x="17" y="852"/>
                </a:cubicBezTo>
                <a:cubicBezTo>
                  <a:pt x="17" y="851"/>
                  <a:pt x="18" y="850"/>
                  <a:pt x="18" y="849"/>
                </a:cubicBezTo>
                <a:cubicBezTo>
                  <a:pt x="18" y="841"/>
                  <a:pt x="17" y="832"/>
                  <a:pt x="17" y="824"/>
                </a:cubicBezTo>
                <a:cubicBezTo>
                  <a:pt x="17" y="821"/>
                  <a:pt x="17" y="817"/>
                  <a:pt x="17" y="814"/>
                </a:cubicBezTo>
                <a:cubicBezTo>
                  <a:pt x="17" y="811"/>
                  <a:pt x="16" y="808"/>
                  <a:pt x="17" y="805"/>
                </a:cubicBezTo>
                <a:cubicBezTo>
                  <a:pt x="16" y="800"/>
                  <a:pt x="16" y="796"/>
                  <a:pt x="16" y="791"/>
                </a:cubicBezTo>
                <a:cubicBezTo>
                  <a:pt x="16" y="790"/>
                  <a:pt x="16" y="788"/>
                  <a:pt x="16" y="787"/>
                </a:cubicBezTo>
                <a:cubicBezTo>
                  <a:pt x="15" y="786"/>
                  <a:pt x="15" y="784"/>
                  <a:pt x="15" y="782"/>
                </a:cubicBezTo>
                <a:cubicBezTo>
                  <a:pt x="15" y="781"/>
                  <a:pt x="15" y="780"/>
                  <a:pt x="15" y="779"/>
                </a:cubicBezTo>
                <a:cubicBezTo>
                  <a:pt x="15" y="776"/>
                  <a:pt x="14" y="772"/>
                  <a:pt x="15" y="768"/>
                </a:cubicBezTo>
                <a:cubicBezTo>
                  <a:pt x="14" y="768"/>
                  <a:pt x="14" y="767"/>
                  <a:pt x="14" y="767"/>
                </a:cubicBezTo>
                <a:cubicBezTo>
                  <a:pt x="14" y="752"/>
                  <a:pt x="12" y="737"/>
                  <a:pt x="11" y="721"/>
                </a:cubicBezTo>
                <a:cubicBezTo>
                  <a:pt x="11" y="719"/>
                  <a:pt x="11" y="716"/>
                  <a:pt x="10" y="714"/>
                </a:cubicBezTo>
                <a:cubicBezTo>
                  <a:pt x="10" y="705"/>
                  <a:pt x="10" y="696"/>
                  <a:pt x="10" y="688"/>
                </a:cubicBezTo>
                <a:cubicBezTo>
                  <a:pt x="10" y="685"/>
                  <a:pt x="9" y="681"/>
                  <a:pt x="9" y="678"/>
                </a:cubicBezTo>
                <a:cubicBezTo>
                  <a:pt x="10" y="664"/>
                  <a:pt x="9" y="649"/>
                  <a:pt x="8" y="634"/>
                </a:cubicBezTo>
                <a:cubicBezTo>
                  <a:pt x="8" y="632"/>
                  <a:pt x="8" y="631"/>
                  <a:pt x="8" y="629"/>
                </a:cubicBezTo>
                <a:cubicBezTo>
                  <a:pt x="7" y="618"/>
                  <a:pt x="7" y="605"/>
                  <a:pt x="6" y="594"/>
                </a:cubicBezTo>
                <a:cubicBezTo>
                  <a:pt x="6" y="593"/>
                  <a:pt x="6" y="593"/>
                  <a:pt x="7" y="593"/>
                </a:cubicBezTo>
                <a:cubicBezTo>
                  <a:pt x="7" y="589"/>
                  <a:pt x="6" y="584"/>
                  <a:pt x="8" y="580"/>
                </a:cubicBezTo>
                <a:cubicBezTo>
                  <a:pt x="7" y="566"/>
                  <a:pt x="7" y="552"/>
                  <a:pt x="6" y="539"/>
                </a:cubicBezTo>
                <a:cubicBezTo>
                  <a:pt x="9" y="535"/>
                  <a:pt x="6" y="532"/>
                  <a:pt x="8" y="529"/>
                </a:cubicBezTo>
                <a:cubicBezTo>
                  <a:pt x="7" y="525"/>
                  <a:pt x="9" y="522"/>
                  <a:pt x="7" y="518"/>
                </a:cubicBezTo>
                <a:cubicBezTo>
                  <a:pt x="7" y="517"/>
                  <a:pt x="7" y="516"/>
                  <a:pt x="7" y="515"/>
                </a:cubicBezTo>
                <a:cubicBezTo>
                  <a:pt x="7" y="514"/>
                  <a:pt x="7" y="514"/>
                  <a:pt x="7" y="513"/>
                </a:cubicBezTo>
                <a:cubicBezTo>
                  <a:pt x="7" y="511"/>
                  <a:pt x="7" y="508"/>
                  <a:pt x="7" y="506"/>
                </a:cubicBezTo>
                <a:cubicBezTo>
                  <a:pt x="7" y="504"/>
                  <a:pt x="6" y="501"/>
                  <a:pt x="7" y="499"/>
                </a:cubicBezTo>
                <a:cubicBezTo>
                  <a:pt x="6" y="496"/>
                  <a:pt x="7" y="493"/>
                  <a:pt x="7" y="490"/>
                </a:cubicBezTo>
                <a:cubicBezTo>
                  <a:pt x="7" y="489"/>
                  <a:pt x="6" y="489"/>
                  <a:pt x="6" y="488"/>
                </a:cubicBezTo>
                <a:cubicBezTo>
                  <a:pt x="6" y="486"/>
                  <a:pt x="6" y="482"/>
                  <a:pt x="6" y="479"/>
                </a:cubicBezTo>
                <a:cubicBezTo>
                  <a:pt x="6" y="477"/>
                  <a:pt x="6" y="476"/>
                  <a:pt x="7" y="474"/>
                </a:cubicBezTo>
                <a:cubicBezTo>
                  <a:pt x="5" y="473"/>
                  <a:pt x="6" y="472"/>
                  <a:pt x="5" y="472"/>
                </a:cubicBezTo>
                <a:cubicBezTo>
                  <a:pt x="6" y="471"/>
                  <a:pt x="5" y="470"/>
                  <a:pt x="5" y="469"/>
                </a:cubicBezTo>
                <a:cubicBezTo>
                  <a:pt x="5" y="468"/>
                  <a:pt x="6" y="467"/>
                  <a:pt x="6" y="466"/>
                </a:cubicBezTo>
                <a:cubicBezTo>
                  <a:pt x="6" y="465"/>
                  <a:pt x="5" y="465"/>
                  <a:pt x="5" y="464"/>
                </a:cubicBezTo>
                <a:cubicBezTo>
                  <a:pt x="5" y="463"/>
                  <a:pt x="6" y="462"/>
                  <a:pt x="6" y="461"/>
                </a:cubicBezTo>
                <a:cubicBezTo>
                  <a:pt x="6" y="459"/>
                  <a:pt x="5" y="457"/>
                  <a:pt x="5" y="454"/>
                </a:cubicBezTo>
                <a:cubicBezTo>
                  <a:pt x="5" y="454"/>
                  <a:pt x="5" y="453"/>
                  <a:pt x="5" y="453"/>
                </a:cubicBezTo>
                <a:cubicBezTo>
                  <a:pt x="5" y="450"/>
                  <a:pt x="4" y="446"/>
                  <a:pt x="5" y="444"/>
                </a:cubicBezTo>
                <a:cubicBezTo>
                  <a:pt x="5" y="438"/>
                  <a:pt x="4" y="433"/>
                  <a:pt x="4" y="427"/>
                </a:cubicBezTo>
                <a:cubicBezTo>
                  <a:pt x="4" y="425"/>
                  <a:pt x="5" y="423"/>
                  <a:pt x="4" y="421"/>
                </a:cubicBezTo>
                <a:cubicBezTo>
                  <a:pt x="4" y="418"/>
                  <a:pt x="4" y="416"/>
                  <a:pt x="4" y="413"/>
                </a:cubicBezTo>
                <a:cubicBezTo>
                  <a:pt x="4" y="412"/>
                  <a:pt x="3" y="411"/>
                  <a:pt x="3" y="410"/>
                </a:cubicBezTo>
                <a:cubicBezTo>
                  <a:pt x="3" y="408"/>
                  <a:pt x="4" y="405"/>
                  <a:pt x="3" y="402"/>
                </a:cubicBezTo>
                <a:cubicBezTo>
                  <a:pt x="3" y="401"/>
                  <a:pt x="3" y="401"/>
                  <a:pt x="3" y="400"/>
                </a:cubicBezTo>
                <a:cubicBezTo>
                  <a:pt x="3" y="398"/>
                  <a:pt x="3" y="396"/>
                  <a:pt x="3" y="394"/>
                </a:cubicBezTo>
                <a:cubicBezTo>
                  <a:pt x="2" y="390"/>
                  <a:pt x="3" y="387"/>
                  <a:pt x="2" y="384"/>
                </a:cubicBezTo>
                <a:cubicBezTo>
                  <a:pt x="2" y="384"/>
                  <a:pt x="2" y="383"/>
                  <a:pt x="3" y="383"/>
                </a:cubicBezTo>
                <a:cubicBezTo>
                  <a:pt x="2" y="380"/>
                  <a:pt x="3" y="378"/>
                  <a:pt x="2" y="375"/>
                </a:cubicBezTo>
                <a:cubicBezTo>
                  <a:pt x="3" y="372"/>
                  <a:pt x="1" y="368"/>
                  <a:pt x="2" y="364"/>
                </a:cubicBezTo>
                <a:cubicBezTo>
                  <a:pt x="2" y="364"/>
                  <a:pt x="2" y="363"/>
                  <a:pt x="1" y="362"/>
                </a:cubicBezTo>
                <a:cubicBezTo>
                  <a:pt x="2" y="355"/>
                  <a:pt x="1" y="348"/>
                  <a:pt x="2" y="341"/>
                </a:cubicBezTo>
                <a:cubicBezTo>
                  <a:pt x="1" y="340"/>
                  <a:pt x="2" y="340"/>
                  <a:pt x="1" y="339"/>
                </a:cubicBezTo>
                <a:cubicBezTo>
                  <a:pt x="1" y="334"/>
                  <a:pt x="2" y="329"/>
                  <a:pt x="1" y="323"/>
                </a:cubicBezTo>
                <a:cubicBezTo>
                  <a:pt x="2" y="319"/>
                  <a:pt x="0" y="315"/>
                  <a:pt x="1" y="311"/>
                </a:cubicBezTo>
                <a:cubicBezTo>
                  <a:pt x="0" y="303"/>
                  <a:pt x="2" y="295"/>
                  <a:pt x="0" y="287"/>
                </a:cubicBezTo>
                <a:cubicBezTo>
                  <a:pt x="1" y="286"/>
                  <a:pt x="1" y="284"/>
                  <a:pt x="1" y="282"/>
                </a:cubicBezTo>
                <a:cubicBezTo>
                  <a:pt x="1" y="278"/>
                  <a:pt x="1" y="272"/>
                  <a:pt x="1" y="267"/>
                </a:cubicBezTo>
                <a:cubicBezTo>
                  <a:pt x="1" y="265"/>
                  <a:pt x="1" y="263"/>
                  <a:pt x="1" y="261"/>
                </a:cubicBezTo>
                <a:cubicBezTo>
                  <a:pt x="1" y="260"/>
                  <a:pt x="1" y="259"/>
                  <a:pt x="1" y="258"/>
                </a:cubicBezTo>
                <a:cubicBezTo>
                  <a:pt x="3" y="256"/>
                  <a:pt x="4" y="255"/>
                  <a:pt x="5" y="253"/>
                </a:cubicBezTo>
                <a:cubicBezTo>
                  <a:pt x="5" y="251"/>
                  <a:pt x="4" y="249"/>
                  <a:pt x="4" y="246"/>
                </a:cubicBezTo>
                <a:cubicBezTo>
                  <a:pt x="4" y="243"/>
                  <a:pt x="6" y="240"/>
                  <a:pt x="5" y="237"/>
                </a:cubicBezTo>
                <a:cubicBezTo>
                  <a:pt x="6" y="235"/>
                  <a:pt x="4" y="232"/>
                  <a:pt x="6" y="230"/>
                </a:cubicBezTo>
                <a:cubicBezTo>
                  <a:pt x="5" y="221"/>
                  <a:pt x="6" y="213"/>
                  <a:pt x="6" y="204"/>
                </a:cubicBezTo>
                <a:cubicBezTo>
                  <a:pt x="6" y="201"/>
                  <a:pt x="6" y="198"/>
                  <a:pt x="6" y="195"/>
                </a:cubicBezTo>
                <a:cubicBezTo>
                  <a:pt x="6" y="194"/>
                  <a:pt x="6" y="193"/>
                  <a:pt x="6" y="192"/>
                </a:cubicBezTo>
                <a:cubicBezTo>
                  <a:pt x="6" y="191"/>
                  <a:pt x="7" y="189"/>
                  <a:pt x="7" y="188"/>
                </a:cubicBezTo>
                <a:cubicBezTo>
                  <a:pt x="7" y="185"/>
                  <a:pt x="7" y="182"/>
                  <a:pt x="6" y="180"/>
                </a:cubicBezTo>
                <a:cubicBezTo>
                  <a:pt x="7" y="179"/>
                  <a:pt x="6" y="179"/>
                  <a:pt x="7" y="178"/>
                </a:cubicBezTo>
                <a:cubicBezTo>
                  <a:pt x="6" y="173"/>
                  <a:pt x="8" y="167"/>
                  <a:pt x="8" y="162"/>
                </a:cubicBezTo>
                <a:cubicBezTo>
                  <a:pt x="10" y="158"/>
                  <a:pt x="8" y="154"/>
                  <a:pt x="9" y="151"/>
                </a:cubicBezTo>
                <a:close/>
                <a:moveTo>
                  <a:pt x="45" y="1171"/>
                </a:moveTo>
                <a:cubicBezTo>
                  <a:pt x="45" y="1171"/>
                  <a:pt x="45" y="1171"/>
                  <a:pt x="45" y="1171"/>
                </a:cubicBezTo>
                <a:cubicBezTo>
                  <a:pt x="45" y="1171"/>
                  <a:pt x="44" y="1171"/>
                  <a:pt x="44" y="1171"/>
                </a:cubicBezTo>
                <a:cubicBezTo>
                  <a:pt x="44" y="1171"/>
                  <a:pt x="45" y="1171"/>
                  <a:pt x="44" y="1172"/>
                </a:cubicBezTo>
                <a:cubicBezTo>
                  <a:pt x="44" y="1172"/>
                  <a:pt x="44" y="1172"/>
                  <a:pt x="44" y="1172"/>
                </a:cubicBezTo>
                <a:cubicBezTo>
                  <a:pt x="45" y="1172"/>
                  <a:pt x="45" y="1172"/>
                  <a:pt x="45" y="1172"/>
                </a:cubicBezTo>
                <a:cubicBezTo>
                  <a:pt x="45" y="1171"/>
                  <a:pt x="45" y="1171"/>
                  <a:pt x="45" y="1171"/>
                </a:cubicBezTo>
                <a:close/>
                <a:moveTo>
                  <a:pt x="62" y="1152"/>
                </a:moveTo>
                <a:cubicBezTo>
                  <a:pt x="62" y="1152"/>
                  <a:pt x="62" y="1153"/>
                  <a:pt x="62" y="1153"/>
                </a:cubicBezTo>
                <a:cubicBezTo>
                  <a:pt x="62" y="1152"/>
                  <a:pt x="62" y="1152"/>
                  <a:pt x="62" y="1152"/>
                </a:cubicBezTo>
                <a:close/>
                <a:moveTo>
                  <a:pt x="72" y="1157"/>
                </a:moveTo>
                <a:cubicBezTo>
                  <a:pt x="73" y="1157"/>
                  <a:pt x="72" y="1158"/>
                  <a:pt x="73" y="1158"/>
                </a:cubicBezTo>
                <a:cubicBezTo>
                  <a:pt x="74" y="1157"/>
                  <a:pt x="73" y="1157"/>
                  <a:pt x="72" y="1157"/>
                </a:cubicBezTo>
                <a:close/>
                <a:moveTo>
                  <a:pt x="73" y="1144"/>
                </a:moveTo>
                <a:cubicBezTo>
                  <a:pt x="71" y="1147"/>
                  <a:pt x="73" y="1150"/>
                  <a:pt x="73" y="1153"/>
                </a:cubicBezTo>
                <a:cubicBezTo>
                  <a:pt x="74" y="1152"/>
                  <a:pt x="73" y="1150"/>
                  <a:pt x="73" y="1149"/>
                </a:cubicBezTo>
                <a:cubicBezTo>
                  <a:pt x="73" y="1149"/>
                  <a:pt x="73" y="1149"/>
                  <a:pt x="74" y="1148"/>
                </a:cubicBezTo>
                <a:cubicBezTo>
                  <a:pt x="73" y="1147"/>
                  <a:pt x="74" y="1144"/>
                  <a:pt x="73" y="1144"/>
                </a:cubicBezTo>
                <a:close/>
                <a:moveTo>
                  <a:pt x="114" y="1130"/>
                </a:moveTo>
                <a:cubicBezTo>
                  <a:pt x="114" y="1130"/>
                  <a:pt x="114" y="1131"/>
                  <a:pt x="114" y="1131"/>
                </a:cubicBezTo>
                <a:cubicBezTo>
                  <a:pt x="114" y="1132"/>
                  <a:pt x="114" y="1133"/>
                  <a:pt x="114" y="1133"/>
                </a:cubicBezTo>
                <a:cubicBezTo>
                  <a:pt x="114" y="1134"/>
                  <a:pt x="114" y="1135"/>
                  <a:pt x="113" y="1136"/>
                </a:cubicBezTo>
                <a:cubicBezTo>
                  <a:pt x="114" y="1136"/>
                  <a:pt x="113" y="1137"/>
                  <a:pt x="114" y="1137"/>
                </a:cubicBezTo>
                <a:cubicBezTo>
                  <a:pt x="114" y="1135"/>
                  <a:pt x="115" y="1133"/>
                  <a:pt x="114" y="1130"/>
                </a:cubicBezTo>
                <a:close/>
                <a:moveTo>
                  <a:pt x="121" y="1002"/>
                </a:moveTo>
                <a:cubicBezTo>
                  <a:pt x="121" y="1001"/>
                  <a:pt x="121" y="1001"/>
                  <a:pt x="121" y="1001"/>
                </a:cubicBezTo>
                <a:cubicBezTo>
                  <a:pt x="121" y="1001"/>
                  <a:pt x="121" y="1001"/>
                  <a:pt x="121" y="1001"/>
                </a:cubicBezTo>
                <a:cubicBezTo>
                  <a:pt x="121" y="1001"/>
                  <a:pt x="120" y="1002"/>
                  <a:pt x="121" y="1002"/>
                </a:cubicBezTo>
                <a:cubicBezTo>
                  <a:pt x="121" y="1002"/>
                  <a:pt x="121" y="1002"/>
                  <a:pt x="121" y="1002"/>
                </a:cubicBezTo>
                <a:close/>
                <a:moveTo>
                  <a:pt x="121" y="975"/>
                </a:moveTo>
                <a:cubicBezTo>
                  <a:pt x="121" y="976"/>
                  <a:pt x="121" y="977"/>
                  <a:pt x="121" y="978"/>
                </a:cubicBezTo>
                <a:cubicBezTo>
                  <a:pt x="121" y="978"/>
                  <a:pt x="121" y="978"/>
                  <a:pt x="121" y="978"/>
                </a:cubicBezTo>
                <a:cubicBezTo>
                  <a:pt x="121" y="978"/>
                  <a:pt x="121" y="978"/>
                  <a:pt x="121" y="978"/>
                </a:cubicBezTo>
                <a:cubicBezTo>
                  <a:pt x="121" y="978"/>
                  <a:pt x="121" y="978"/>
                  <a:pt x="121" y="978"/>
                </a:cubicBezTo>
                <a:cubicBezTo>
                  <a:pt x="121" y="978"/>
                  <a:pt x="121" y="977"/>
                  <a:pt x="121" y="977"/>
                </a:cubicBezTo>
                <a:cubicBezTo>
                  <a:pt x="121" y="977"/>
                  <a:pt x="121" y="977"/>
                  <a:pt x="122" y="976"/>
                </a:cubicBezTo>
                <a:cubicBezTo>
                  <a:pt x="121" y="976"/>
                  <a:pt x="122" y="974"/>
                  <a:pt x="121" y="975"/>
                </a:cubicBezTo>
                <a:close/>
                <a:moveTo>
                  <a:pt x="129" y="883"/>
                </a:moveTo>
                <a:cubicBezTo>
                  <a:pt x="129" y="883"/>
                  <a:pt x="129" y="883"/>
                  <a:pt x="129" y="883"/>
                </a:cubicBezTo>
                <a:cubicBezTo>
                  <a:pt x="129" y="883"/>
                  <a:pt x="129" y="884"/>
                  <a:pt x="129" y="884"/>
                </a:cubicBezTo>
                <a:cubicBezTo>
                  <a:pt x="129" y="884"/>
                  <a:pt x="129" y="883"/>
                  <a:pt x="129" y="883"/>
                </a:cubicBezTo>
                <a:close/>
                <a:moveTo>
                  <a:pt x="129" y="874"/>
                </a:moveTo>
                <a:cubicBezTo>
                  <a:pt x="129" y="875"/>
                  <a:pt x="129" y="877"/>
                  <a:pt x="129" y="878"/>
                </a:cubicBezTo>
                <a:cubicBezTo>
                  <a:pt x="129" y="878"/>
                  <a:pt x="129" y="878"/>
                  <a:pt x="129" y="878"/>
                </a:cubicBezTo>
                <a:cubicBezTo>
                  <a:pt x="129" y="877"/>
                  <a:pt x="129" y="876"/>
                  <a:pt x="129" y="875"/>
                </a:cubicBezTo>
                <a:cubicBezTo>
                  <a:pt x="129" y="875"/>
                  <a:pt x="129" y="875"/>
                  <a:pt x="129" y="874"/>
                </a:cubicBezTo>
                <a:close/>
                <a:moveTo>
                  <a:pt x="129" y="861"/>
                </a:moveTo>
                <a:cubicBezTo>
                  <a:pt x="129" y="861"/>
                  <a:pt x="129" y="861"/>
                  <a:pt x="129" y="861"/>
                </a:cubicBezTo>
                <a:cubicBezTo>
                  <a:pt x="129" y="861"/>
                  <a:pt x="129" y="861"/>
                  <a:pt x="129" y="861"/>
                </a:cubicBezTo>
                <a:cubicBezTo>
                  <a:pt x="129" y="861"/>
                  <a:pt x="128" y="864"/>
                  <a:pt x="129" y="863"/>
                </a:cubicBezTo>
                <a:cubicBezTo>
                  <a:pt x="129" y="862"/>
                  <a:pt x="129" y="862"/>
                  <a:pt x="129" y="861"/>
                </a:cubicBezTo>
                <a:close/>
                <a:moveTo>
                  <a:pt x="129" y="858"/>
                </a:moveTo>
                <a:cubicBezTo>
                  <a:pt x="128" y="858"/>
                  <a:pt x="128" y="860"/>
                  <a:pt x="129" y="860"/>
                </a:cubicBezTo>
                <a:cubicBezTo>
                  <a:pt x="129" y="860"/>
                  <a:pt x="129" y="860"/>
                  <a:pt x="129" y="860"/>
                </a:cubicBezTo>
                <a:cubicBezTo>
                  <a:pt x="129" y="860"/>
                  <a:pt x="129" y="859"/>
                  <a:pt x="129" y="858"/>
                </a:cubicBezTo>
                <a:close/>
                <a:moveTo>
                  <a:pt x="129" y="848"/>
                </a:moveTo>
                <a:cubicBezTo>
                  <a:pt x="129" y="848"/>
                  <a:pt x="129" y="848"/>
                  <a:pt x="128" y="848"/>
                </a:cubicBezTo>
                <a:cubicBezTo>
                  <a:pt x="128" y="848"/>
                  <a:pt x="128" y="848"/>
                  <a:pt x="128" y="848"/>
                </a:cubicBezTo>
                <a:cubicBezTo>
                  <a:pt x="129" y="850"/>
                  <a:pt x="128" y="852"/>
                  <a:pt x="129" y="852"/>
                </a:cubicBezTo>
                <a:cubicBezTo>
                  <a:pt x="129" y="852"/>
                  <a:pt x="129" y="852"/>
                  <a:pt x="129" y="852"/>
                </a:cubicBezTo>
                <a:cubicBezTo>
                  <a:pt x="129" y="851"/>
                  <a:pt x="129" y="850"/>
                  <a:pt x="129" y="849"/>
                </a:cubicBezTo>
                <a:cubicBezTo>
                  <a:pt x="129" y="849"/>
                  <a:pt x="129" y="848"/>
                  <a:pt x="129" y="848"/>
                </a:cubicBezTo>
                <a:close/>
                <a:moveTo>
                  <a:pt x="128" y="846"/>
                </a:moveTo>
                <a:cubicBezTo>
                  <a:pt x="128" y="847"/>
                  <a:pt x="128" y="847"/>
                  <a:pt x="128" y="847"/>
                </a:cubicBezTo>
                <a:cubicBezTo>
                  <a:pt x="128" y="847"/>
                  <a:pt x="128" y="847"/>
                  <a:pt x="128" y="848"/>
                </a:cubicBezTo>
                <a:cubicBezTo>
                  <a:pt x="129" y="848"/>
                  <a:pt x="129" y="848"/>
                  <a:pt x="129" y="848"/>
                </a:cubicBezTo>
                <a:cubicBezTo>
                  <a:pt x="129" y="847"/>
                  <a:pt x="129" y="847"/>
                  <a:pt x="129" y="847"/>
                </a:cubicBezTo>
                <a:lnTo>
                  <a:pt x="128" y="846"/>
                </a:lnTo>
                <a:close/>
                <a:moveTo>
                  <a:pt x="129" y="844"/>
                </a:moveTo>
                <a:cubicBezTo>
                  <a:pt x="129" y="844"/>
                  <a:pt x="129" y="844"/>
                  <a:pt x="129" y="844"/>
                </a:cubicBezTo>
                <a:cubicBezTo>
                  <a:pt x="128" y="844"/>
                  <a:pt x="128" y="845"/>
                  <a:pt x="129" y="846"/>
                </a:cubicBezTo>
                <a:cubicBezTo>
                  <a:pt x="129" y="846"/>
                  <a:pt x="129" y="846"/>
                  <a:pt x="129" y="846"/>
                </a:cubicBezTo>
                <a:cubicBezTo>
                  <a:pt x="129" y="846"/>
                  <a:pt x="129" y="845"/>
                  <a:pt x="129" y="845"/>
                </a:cubicBezTo>
                <a:cubicBezTo>
                  <a:pt x="129" y="845"/>
                  <a:pt x="129" y="845"/>
                  <a:pt x="129" y="844"/>
                </a:cubicBezTo>
                <a:close/>
                <a:moveTo>
                  <a:pt x="116" y="1095"/>
                </a:moveTo>
                <a:cubicBezTo>
                  <a:pt x="116" y="1095"/>
                  <a:pt x="116" y="1095"/>
                  <a:pt x="116" y="1095"/>
                </a:cubicBezTo>
                <a:cubicBezTo>
                  <a:pt x="116" y="1095"/>
                  <a:pt x="116" y="1095"/>
                  <a:pt x="116" y="1095"/>
                </a:cubicBezTo>
                <a:cubicBezTo>
                  <a:pt x="116" y="1097"/>
                  <a:pt x="116" y="1100"/>
                  <a:pt x="116" y="1102"/>
                </a:cubicBezTo>
                <a:cubicBezTo>
                  <a:pt x="116" y="1102"/>
                  <a:pt x="116" y="1102"/>
                  <a:pt x="116" y="1102"/>
                </a:cubicBezTo>
                <a:cubicBezTo>
                  <a:pt x="116" y="1102"/>
                  <a:pt x="116" y="1102"/>
                  <a:pt x="116" y="1102"/>
                </a:cubicBezTo>
                <a:cubicBezTo>
                  <a:pt x="116" y="1100"/>
                  <a:pt x="117" y="1097"/>
                  <a:pt x="116" y="1095"/>
                </a:cubicBezTo>
                <a:cubicBezTo>
                  <a:pt x="116" y="1095"/>
                  <a:pt x="116" y="1095"/>
                  <a:pt x="116" y="1095"/>
                </a:cubicBezTo>
                <a:close/>
                <a:moveTo>
                  <a:pt x="117" y="1076"/>
                </a:moveTo>
                <a:cubicBezTo>
                  <a:pt x="117" y="1076"/>
                  <a:pt x="117" y="1076"/>
                  <a:pt x="117" y="1076"/>
                </a:cubicBezTo>
                <a:cubicBezTo>
                  <a:pt x="117" y="1076"/>
                  <a:pt x="117" y="1076"/>
                  <a:pt x="117" y="1076"/>
                </a:cubicBezTo>
                <a:cubicBezTo>
                  <a:pt x="117" y="1076"/>
                  <a:pt x="117" y="1076"/>
                  <a:pt x="117" y="1077"/>
                </a:cubicBezTo>
                <a:cubicBezTo>
                  <a:pt x="117" y="1077"/>
                  <a:pt x="117" y="1077"/>
                  <a:pt x="117" y="1077"/>
                </a:cubicBezTo>
                <a:cubicBezTo>
                  <a:pt x="117" y="1077"/>
                  <a:pt x="117" y="1077"/>
                  <a:pt x="117" y="1077"/>
                </a:cubicBezTo>
                <a:cubicBezTo>
                  <a:pt x="117" y="1078"/>
                  <a:pt x="117" y="1077"/>
                  <a:pt x="117" y="1077"/>
                </a:cubicBezTo>
                <a:cubicBezTo>
                  <a:pt x="118" y="1077"/>
                  <a:pt x="117" y="1077"/>
                  <a:pt x="117" y="1077"/>
                </a:cubicBezTo>
                <a:cubicBezTo>
                  <a:pt x="117" y="1076"/>
                  <a:pt x="117" y="1076"/>
                  <a:pt x="117" y="1076"/>
                </a:cubicBezTo>
                <a:close/>
                <a:moveTo>
                  <a:pt x="118" y="1068"/>
                </a:moveTo>
                <a:cubicBezTo>
                  <a:pt x="118" y="1068"/>
                  <a:pt x="118" y="1068"/>
                  <a:pt x="118" y="1068"/>
                </a:cubicBezTo>
                <a:cubicBezTo>
                  <a:pt x="118" y="1068"/>
                  <a:pt x="117" y="1068"/>
                  <a:pt x="117" y="1068"/>
                </a:cubicBezTo>
                <a:cubicBezTo>
                  <a:pt x="117" y="1068"/>
                  <a:pt x="117" y="1068"/>
                  <a:pt x="117" y="1068"/>
                </a:cubicBezTo>
                <a:cubicBezTo>
                  <a:pt x="117" y="1070"/>
                  <a:pt x="117" y="1072"/>
                  <a:pt x="117" y="1074"/>
                </a:cubicBezTo>
                <a:cubicBezTo>
                  <a:pt x="117" y="1074"/>
                  <a:pt x="117" y="1074"/>
                  <a:pt x="117" y="1074"/>
                </a:cubicBezTo>
                <a:cubicBezTo>
                  <a:pt x="118" y="1074"/>
                  <a:pt x="118" y="1074"/>
                  <a:pt x="118" y="1074"/>
                </a:cubicBezTo>
                <a:cubicBezTo>
                  <a:pt x="117" y="1072"/>
                  <a:pt x="117" y="1070"/>
                  <a:pt x="118" y="1068"/>
                </a:cubicBezTo>
                <a:close/>
                <a:moveTo>
                  <a:pt x="118" y="1049"/>
                </a:moveTo>
                <a:cubicBezTo>
                  <a:pt x="118" y="1049"/>
                  <a:pt x="118" y="1049"/>
                  <a:pt x="118" y="1049"/>
                </a:cubicBezTo>
                <a:cubicBezTo>
                  <a:pt x="118" y="1049"/>
                  <a:pt x="118" y="1049"/>
                  <a:pt x="118" y="1049"/>
                </a:cubicBezTo>
                <a:cubicBezTo>
                  <a:pt x="118" y="1049"/>
                  <a:pt x="118" y="1049"/>
                  <a:pt x="117" y="1050"/>
                </a:cubicBezTo>
                <a:cubicBezTo>
                  <a:pt x="117" y="1050"/>
                  <a:pt x="117" y="1050"/>
                  <a:pt x="118" y="1050"/>
                </a:cubicBezTo>
                <a:cubicBezTo>
                  <a:pt x="118" y="1050"/>
                  <a:pt x="118" y="1050"/>
                  <a:pt x="118" y="1050"/>
                </a:cubicBezTo>
                <a:cubicBezTo>
                  <a:pt x="118" y="1050"/>
                  <a:pt x="118" y="1049"/>
                  <a:pt x="118" y="1049"/>
                </a:cubicBezTo>
                <a:cubicBezTo>
                  <a:pt x="118" y="1049"/>
                  <a:pt x="118" y="1049"/>
                  <a:pt x="118" y="1049"/>
                </a:cubicBezTo>
                <a:close/>
                <a:moveTo>
                  <a:pt x="162" y="958"/>
                </a:moveTo>
                <a:cubicBezTo>
                  <a:pt x="162" y="959"/>
                  <a:pt x="162" y="959"/>
                  <a:pt x="162" y="959"/>
                </a:cubicBezTo>
                <a:cubicBezTo>
                  <a:pt x="162" y="959"/>
                  <a:pt x="162" y="958"/>
                  <a:pt x="162" y="958"/>
                </a:cubicBezTo>
                <a:cubicBezTo>
                  <a:pt x="162" y="958"/>
                  <a:pt x="162" y="957"/>
                  <a:pt x="162" y="956"/>
                </a:cubicBezTo>
                <a:cubicBezTo>
                  <a:pt x="162" y="956"/>
                  <a:pt x="162" y="956"/>
                  <a:pt x="162" y="956"/>
                </a:cubicBezTo>
                <a:cubicBezTo>
                  <a:pt x="162" y="956"/>
                  <a:pt x="162" y="956"/>
                  <a:pt x="162" y="956"/>
                </a:cubicBezTo>
                <a:cubicBezTo>
                  <a:pt x="162" y="956"/>
                  <a:pt x="162" y="956"/>
                  <a:pt x="162" y="956"/>
                </a:cubicBezTo>
                <a:cubicBezTo>
                  <a:pt x="162" y="957"/>
                  <a:pt x="161" y="958"/>
                  <a:pt x="162" y="958"/>
                </a:cubicBezTo>
                <a:close/>
                <a:moveTo>
                  <a:pt x="162" y="927"/>
                </a:moveTo>
                <a:cubicBezTo>
                  <a:pt x="162" y="927"/>
                  <a:pt x="162" y="927"/>
                  <a:pt x="162" y="927"/>
                </a:cubicBezTo>
                <a:cubicBezTo>
                  <a:pt x="162" y="927"/>
                  <a:pt x="162" y="927"/>
                  <a:pt x="162" y="927"/>
                </a:cubicBezTo>
                <a:cubicBezTo>
                  <a:pt x="162" y="926"/>
                  <a:pt x="162" y="925"/>
                  <a:pt x="162" y="924"/>
                </a:cubicBezTo>
                <a:cubicBezTo>
                  <a:pt x="162" y="924"/>
                  <a:pt x="162" y="924"/>
                  <a:pt x="162" y="924"/>
                </a:cubicBezTo>
                <a:cubicBezTo>
                  <a:pt x="162" y="924"/>
                  <a:pt x="162" y="924"/>
                  <a:pt x="162" y="924"/>
                </a:cubicBezTo>
                <a:cubicBezTo>
                  <a:pt x="162" y="924"/>
                  <a:pt x="162" y="924"/>
                  <a:pt x="162" y="924"/>
                </a:cubicBezTo>
                <a:cubicBezTo>
                  <a:pt x="162" y="925"/>
                  <a:pt x="162" y="926"/>
                  <a:pt x="162" y="927"/>
                </a:cubicBezTo>
                <a:close/>
                <a:moveTo>
                  <a:pt x="187" y="893"/>
                </a:moveTo>
                <a:cubicBezTo>
                  <a:pt x="186" y="894"/>
                  <a:pt x="187" y="894"/>
                  <a:pt x="187" y="895"/>
                </a:cubicBezTo>
                <a:cubicBezTo>
                  <a:pt x="187" y="895"/>
                  <a:pt x="187" y="895"/>
                  <a:pt x="187" y="895"/>
                </a:cubicBezTo>
                <a:cubicBezTo>
                  <a:pt x="187" y="895"/>
                  <a:pt x="187" y="895"/>
                  <a:pt x="187" y="895"/>
                </a:cubicBezTo>
                <a:cubicBezTo>
                  <a:pt x="187" y="894"/>
                  <a:pt x="187" y="894"/>
                  <a:pt x="187" y="893"/>
                </a:cubicBezTo>
                <a:cubicBezTo>
                  <a:pt x="187" y="893"/>
                  <a:pt x="187" y="893"/>
                  <a:pt x="187" y="893"/>
                </a:cubicBezTo>
                <a:cubicBezTo>
                  <a:pt x="187" y="893"/>
                  <a:pt x="187" y="893"/>
                  <a:pt x="187" y="893"/>
                </a:cubicBezTo>
                <a:cubicBezTo>
                  <a:pt x="187" y="893"/>
                  <a:pt x="187" y="893"/>
                  <a:pt x="187" y="893"/>
                </a:cubicBezTo>
                <a:close/>
                <a:moveTo>
                  <a:pt x="186" y="866"/>
                </a:moveTo>
                <a:cubicBezTo>
                  <a:pt x="186" y="867"/>
                  <a:pt x="186" y="867"/>
                  <a:pt x="186" y="868"/>
                </a:cubicBezTo>
                <a:cubicBezTo>
                  <a:pt x="186" y="868"/>
                  <a:pt x="186" y="868"/>
                  <a:pt x="186" y="868"/>
                </a:cubicBezTo>
                <a:cubicBezTo>
                  <a:pt x="186" y="868"/>
                  <a:pt x="186" y="869"/>
                  <a:pt x="186" y="869"/>
                </a:cubicBezTo>
                <a:cubicBezTo>
                  <a:pt x="186" y="869"/>
                  <a:pt x="186" y="868"/>
                  <a:pt x="186" y="868"/>
                </a:cubicBezTo>
                <a:cubicBezTo>
                  <a:pt x="187" y="868"/>
                  <a:pt x="186" y="868"/>
                  <a:pt x="186" y="867"/>
                </a:cubicBezTo>
                <a:cubicBezTo>
                  <a:pt x="186" y="867"/>
                  <a:pt x="186" y="867"/>
                  <a:pt x="187" y="866"/>
                </a:cubicBezTo>
                <a:cubicBezTo>
                  <a:pt x="187" y="866"/>
                  <a:pt x="187" y="866"/>
                  <a:pt x="186" y="866"/>
                </a:cubicBezTo>
                <a:cubicBezTo>
                  <a:pt x="186" y="866"/>
                  <a:pt x="186" y="866"/>
                  <a:pt x="186" y="866"/>
                </a:cubicBezTo>
                <a:close/>
                <a:moveTo>
                  <a:pt x="160" y="816"/>
                </a:moveTo>
                <a:cubicBezTo>
                  <a:pt x="160" y="816"/>
                  <a:pt x="160" y="816"/>
                  <a:pt x="160" y="816"/>
                </a:cubicBezTo>
                <a:cubicBezTo>
                  <a:pt x="160" y="816"/>
                  <a:pt x="160" y="816"/>
                  <a:pt x="160" y="816"/>
                </a:cubicBezTo>
                <a:cubicBezTo>
                  <a:pt x="160" y="815"/>
                  <a:pt x="160" y="815"/>
                  <a:pt x="160" y="814"/>
                </a:cubicBezTo>
                <a:cubicBezTo>
                  <a:pt x="160" y="814"/>
                  <a:pt x="160" y="814"/>
                  <a:pt x="160" y="814"/>
                </a:cubicBezTo>
                <a:cubicBezTo>
                  <a:pt x="160" y="814"/>
                  <a:pt x="160" y="814"/>
                  <a:pt x="160" y="814"/>
                </a:cubicBezTo>
                <a:cubicBezTo>
                  <a:pt x="160" y="814"/>
                  <a:pt x="159" y="814"/>
                  <a:pt x="159" y="814"/>
                </a:cubicBezTo>
                <a:cubicBezTo>
                  <a:pt x="159" y="815"/>
                  <a:pt x="159" y="815"/>
                  <a:pt x="160" y="816"/>
                </a:cubicBezTo>
                <a:close/>
                <a:moveTo>
                  <a:pt x="192" y="770"/>
                </a:moveTo>
                <a:cubicBezTo>
                  <a:pt x="192" y="770"/>
                  <a:pt x="192" y="770"/>
                  <a:pt x="191" y="770"/>
                </a:cubicBezTo>
                <a:cubicBezTo>
                  <a:pt x="191" y="771"/>
                  <a:pt x="191" y="771"/>
                  <a:pt x="191" y="771"/>
                </a:cubicBezTo>
                <a:cubicBezTo>
                  <a:pt x="192" y="771"/>
                  <a:pt x="192" y="771"/>
                  <a:pt x="192" y="771"/>
                </a:cubicBezTo>
                <a:cubicBezTo>
                  <a:pt x="192" y="771"/>
                  <a:pt x="192" y="771"/>
                  <a:pt x="192" y="771"/>
                </a:cubicBezTo>
                <a:cubicBezTo>
                  <a:pt x="192" y="771"/>
                  <a:pt x="192" y="772"/>
                  <a:pt x="192" y="772"/>
                </a:cubicBezTo>
                <a:cubicBezTo>
                  <a:pt x="192" y="772"/>
                  <a:pt x="192" y="772"/>
                  <a:pt x="192" y="772"/>
                </a:cubicBezTo>
                <a:cubicBezTo>
                  <a:pt x="191" y="773"/>
                  <a:pt x="191" y="775"/>
                  <a:pt x="192" y="775"/>
                </a:cubicBezTo>
                <a:cubicBezTo>
                  <a:pt x="192" y="775"/>
                  <a:pt x="192" y="775"/>
                  <a:pt x="192" y="775"/>
                </a:cubicBezTo>
                <a:cubicBezTo>
                  <a:pt x="192" y="776"/>
                  <a:pt x="192" y="776"/>
                  <a:pt x="192" y="776"/>
                </a:cubicBezTo>
                <a:cubicBezTo>
                  <a:pt x="192" y="776"/>
                  <a:pt x="192" y="776"/>
                  <a:pt x="192" y="777"/>
                </a:cubicBezTo>
                <a:cubicBezTo>
                  <a:pt x="192" y="777"/>
                  <a:pt x="192" y="777"/>
                  <a:pt x="192" y="777"/>
                </a:cubicBezTo>
                <a:cubicBezTo>
                  <a:pt x="192" y="777"/>
                  <a:pt x="192" y="777"/>
                  <a:pt x="192" y="777"/>
                </a:cubicBezTo>
                <a:cubicBezTo>
                  <a:pt x="193" y="777"/>
                  <a:pt x="193" y="777"/>
                  <a:pt x="192" y="777"/>
                </a:cubicBezTo>
                <a:cubicBezTo>
                  <a:pt x="192" y="777"/>
                  <a:pt x="192" y="777"/>
                  <a:pt x="192" y="777"/>
                </a:cubicBezTo>
                <a:cubicBezTo>
                  <a:pt x="192" y="776"/>
                  <a:pt x="192" y="776"/>
                  <a:pt x="192" y="776"/>
                </a:cubicBezTo>
                <a:cubicBezTo>
                  <a:pt x="192" y="776"/>
                  <a:pt x="192" y="776"/>
                  <a:pt x="192" y="775"/>
                </a:cubicBezTo>
                <a:cubicBezTo>
                  <a:pt x="192" y="776"/>
                  <a:pt x="192" y="776"/>
                  <a:pt x="192" y="776"/>
                </a:cubicBezTo>
                <a:cubicBezTo>
                  <a:pt x="193" y="776"/>
                  <a:pt x="193" y="776"/>
                  <a:pt x="193" y="775"/>
                </a:cubicBezTo>
                <a:cubicBezTo>
                  <a:pt x="192" y="774"/>
                  <a:pt x="193" y="773"/>
                  <a:pt x="192" y="772"/>
                </a:cubicBezTo>
                <a:cubicBezTo>
                  <a:pt x="192" y="772"/>
                  <a:pt x="192" y="771"/>
                  <a:pt x="192" y="771"/>
                </a:cubicBezTo>
                <a:cubicBezTo>
                  <a:pt x="192" y="771"/>
                  <a:pt x="192" y="771"/>
                  <a:pt x="192" y="771"/>
                </a:cubicBezTo>
                <a:cubicBezTo>
                  <a:pt x="192" y="771"/>
                  <a:pt x="192" y="771"/>
                  <a:pt x="192" y="771"/>
                </a:cubicBezTo>
                <a:cubicBezTo>
                  <a:pt x="192" y="771"/>
                  <a:pt x="192" y="770"/>
                  <a:pt x="192" y="770"/>
                </a:cubicBezTo>
                <a:close/>
                <a:moveTo>
                  <a:pt x="188" y="688"/>
                </a:moveTo>
                <a:cubicBezTo>
                  <a:pt x="188" y="688"/>
                  <a:pt x="188" y="688"/>
                  <a:pt x="188" y="688"/>
                </a:cubicBezTo>
                <a:cubicBezTo>
                  <a:pt x="188" y="690"/>
                  <a:pt x="188" y="691"/>
                  <a:pt x="188" y="693"/>
                </a:cubicBezTo>
                <a:cubicBezTo>
                  <a:pt x="188" y="694"/>
                  <a:pt x="188" y="696"/>
                  <a:pt x="189" y="698"/>
                </a:cubicBezTo>
                <a:cubicBezTo>
                  <a:pt x="189" y="701"/>
                  <a:pt x="188" y="704"/>
                  <a:pt x="190" y="707"/>
                </a:cubicBezTo>
                <a:cubicBezTo>
                  <a:pt x="189" y="708"/>
                  <a:pt x="189" y="710"/>
                  <a:pt x="190" y="712"/>
                </a:cubicBezTo>
                <a:cubicBezTo>
                  <a:pt x="189" y="712"/>
                  <a:pt x="190" y="713"/>
                  <a:pt x="189" y="714"/>
                </a:cubicBezTo>
                <a:cubicBezTo>
                  <a:pt x="190" y="717"/>
                  <a:pt x="190" y="720"/>
                  <a:pt x="190" y="724"/>
                </a:cubicBezTo>
                <a:cubicBezTo>
                  <a:pt x="190" y="724"/>
                  <a:pt x="190" y="725"/>
                  <a:pt x="190" y="725"/>
                </a:cubicBezTo>
                <a:cubicBezTo>
                  <a:pt x="190" y="725"/>
                  <a:pt x="190" y="725"/>
                  <a:pt x="191" y="726"/>
                </a:cubicBezTo>
                <a:cubicBezTo>
                  <a:pt x="191" y="728"/>
                  <a:pt x="190" y="730"/>
                  <a:pt x="191" y="732"/>
                </a:cubicBezTo>
                <a:cubicBezTo>
                  <a:pt x="190" y="735"/>
                  <a:pt x="192" y="739"/>
                  <a:pt x="191" y="742"/>
                </a:cubicBezTo>
                <a:cubicBezTo>
                  <a:pt x="192" y="743"/>
                  <a:pt x="191" y="743"/>
                  <a:pt x="192" y="743"/>
                </a:cubicBezTo>
                <a:cubicBezTo>
                  <a:pt x="191" y="746"/>
                  <a:pt x="192" y="748"/>
                  <a:pt x="191" y="751"/>
                </a:cubicBezTo>
                <a:cubicBezTo>
                  <a:pt x="192" y="753"/>
                  <a:pt x="191" y="756"/>
                  <a:pt x="192" y="758"/>
                </a:cubicBezTo>
                <a:cubicBezTo>
                  <a:pt x="191" y="760"/>
                  <a:pt x="192" y="762"/>
                  <a:pt x="192" y="763"/>
                </a:cubicBezTo>
                <a:cubicBezTo>
                  <a:pt x="192" y="763"/>
                  <a:pt x="192" y="764"/>
                  <a:pt x="192" y="764"/>
                </a:cubicBezTo>
                <a:cubicBezTo>
                  <a:pt x="192" y="764"/>
                  <a:pt x="192" y="764"/>
                  <a:pt x="192" y="764"/>
                </a:cubicBezTo>
                <a:cubicBezTo>
                  <a:pt x="192" y="764"/>
                  <a:pt x="192" y="764"/>
                  <a:pt x="192" y="765"/>
                </a:cubicBezTo>
                <a:cubicBezTo>
                  <a:pt x="192" y="765"/>
                  <a:pt x="192" y="765"/>
                  <a:pt x="193" y="766"/>
                </a:cubicBezTo>
                <a:cubicBezTo>
                  <a:pt x="192" y="766"/>
                  <a:pt x="192" y="766"/>
                  <a:pt x="192" y="766"/>
                </a:cubicBezTo>
                <a:cubicBezTo>
                  <a:pt x="192" y="766"/>
                  <a:pt x="192" y="766"/>
                  <a:pt x="192" y="766"/>
                </a:cubicBezTo>
                <a:cubicBezTo>
                  <a:pt x="192" y="766"/>
                  <a:pt x="192" y="766"/>
                  <a:pt x="191" y="766"/>
                </a:cubicBezTo>
                <a:cubicBezTo>
                  <a:pt x="192" y="766"/>
                  <a:pt x="192" y="767"/>
                  <a:pt x="192" y="767"/>
                </a:cubicBezTo>
                <a:cubicBezTo>
                  <a:pt x="192" y="767"/>
                  <a:pt x="192" y="767"/>
                  <a:pt x="192" y="767"/>
                </a:cubicBezTo>
                <a:cubicBezTo>
                  <a:pt x="192" y="767"/>
                  <a:pt x="192" y="767"/>
                  <a:pt x="192" y="767"/>
                </a:cubicBezTo>
                <a:cubicBezTo>
                  <a:pt x="192" y="767"/>
                  <a:pt x="192" y="767"/>
                  <a:pt x="192" y="767"/>
                </a:cubicBezTo>
                <a:cubicBezTo>
                  <a:pt x="192" y="767"/>
                  <a:pt x="192" y="767"/>
                  <a:pt x="192" y="767"/>
                </a:cubicBezTo>
                <a:cubicBezTo>
                  <a:pt x="192" y="767"/>
                  <a:pt x="192" y="767"/>
                  <a:pt x="192" y="768"/>
                </a:cubicBezTo>
                <a:cubicBezTo>
                  <a:pt x="192" y="768"/>
                  <a:pt x="192" y="768"/>
                  <a:pt x="192" y="768"/>
                </a:cubicBezTo>
                <a:cubicBezTo>
                  <a:pt x="192" y="768"/>
                  <a:pt x="192" y="769"/>
                  <a:pt x="192" y="769"/>
                </a:cubicBezTo>
                <a:cubicBezTo>
                  <a:pt x="192" y="769"/>
                  <a:pt x="192" y="769"/>
                  <a:pt x="192" y="769"/>
                </a:cubicBezTo>
                <a:cubicBezTo>
                  <a:pt x="192" y="770"/>
                  <a:pt x="192" y="770"/>
                  <a:pt x="192" y="770"/>
                </a:cubicBezTo>
                <a:cubicBezTo>
                  <a:pt x="191" y="769"/>
                  <a:pt x="191" y="769"/>
                  <a:pt x="191" y="768"/>
                </a:cubicBezTo>
                <a:cubicBezTo>
                  <a:pt x="191" y="768"/>
                  <a:pt x="191" y="768"/>
                  <a:pt x="191" y="767"/>
                </a:cubicBezTo>
                <a:cubicBezTo>
                  <a:pt x="191" y="767"/>
                  <a:pt x="191" y="767"/>
                  <a:pt x="191" y="766"/>
                </a:cubicBezTo>
                <a:cubicBezTo>
                  <a:pt x="191" y="766"/>
                  <a:pt x="191" y="766"/>
                  <a:pt x="191" y="766"/>
                </a:cubicBezTo>
                <a:cubicBezTo>
                  <a:pt x="191" y="766"/>
                  <a:pt x="191" y="766"/>
                  <a:pt x="191" y="766"/>
                </a:cubicBezTo>
                <a:cubicBezTo>
                  <a:pt x="191" y="765"/>
                  <a:pt x="191" y="765"/>
                  <a:pt x="191" y="765"/>
                </a:cubicBezTo>
                <a:cubicBezTo>
                  <a:pt x="191" y="765"/>
                  <a:pt x="190" y="764"/>
                  <a:pt x="190" y="764"/>
                </a:cubicBezTo>
                <a:cubicBezTo>
                  <a:pt x="190" y="764"/>
                  <a:pt x="190" y="764"/>
                  <a:pt x="191" y="764"/>
                </a:cubicBezTo>
                <a:cubicBezTo>
                  <a:pt x="190" y="761"/>
                  <a:pt x="191" y="759"/>
                  <a:pt x="189" y="756"/>
                </a:cubicBezTo>
                <a:cubicBezTo>
                  <a:pt x="190" y="756"/>
                  <a:pt x="190" y="756"/>
                  <a:pt x="190" y="755"/>
                </a:cubicBezTo>
                <a:cubicBezTo>
                  <a:pt x="189" y="754"/>
                  <a:pt x="190" y="753"/>
                  <a:pt x="189" y="752"/>
                </a:cubicBezTo>
                <a:cubicBezTo>
                  <a:pt x="189" y="752"/>
                  <a:pt x="189" y="751"/>
                  <a:pt x="190" y="751"/>
                </a:cubicBezTo>
                <a:cubicBezTo>
                  <a:pt x="189" y="750"/>
                  <a:pt x="189" y="749"/>
                  <a:pt x="189" y="749"/>
                </a:cubicBezTo>
                <a:cubicBezTo>
                  <a:pt x="189" y="747"/>
                  <a:pt x="189" y="746"/>
                  <a:pt x="189" y="745"/>
                </a:cubicBezTo>
                <a:cubicBezTo>
                  <a:pt x="189" y="745"/>
                  <a:pt x="189" y="744"/>
                  <a:pt x="189" y="743"/>
                </a:cubicBezTo>
                <a:cubicBezTo>
                  <a:pt x="189" y="743"/>
                  <a:pt x="189" y="742"/>
                  <a:pt x="189" y="742"/>
                </a:cubicBezTo>
                <a:cubicBezTo>
                  <a:pt x="188" y="739"/>
                  <a:pt x="189" y="737"/>
                  <a:pt x="188" y="734"/>
                </a:cubicBezTo>
                <a:cubicBezTo>
                  <a:pt x="189" y="734"/>
                  <a:pt x="188" y="733"/>
                  <a:pt x="189" y="733"/>
                </a:cubicBezTo>
                <a:cubicBezTo>
                  <a:pt x="188" y="731"/>
                  <a:pt x="188" y="729"/>
                  <a:pt x="188" y="727"/>
                </a:cubicBezTo>
                <a:cubicBezTo>
                  <a:pt x="187" y="724"/>
                  <a:pt x="188" y="721"/>
                  <a:pt x="187" y="718"/>
                </a:cubicBezTo>
                <a:cubicBezTo>
                  <a:pt x="188" y="717"/>
                  <a:pt x="187" y="717"/>
                  <a:pt x="188" y="717"/>
                </a:cubicBezTo>
                <a:cubicBezTo>
                  <a:pt x="187" y="713"/>
                  <a:pt x="187" y="710"/>
                  <a:pt x="188" y="707"/>
                </a:cubicBezTo>
                <a:cubicBezTo>
                  <a:pt x="188" y="707"/>
                  <a:pt x="187" y="707"/>
                  <a:pt x="187" y="707"/>
                </a:cubicBezTo>
                <a:cubicBezTo>
                  <a:pt x="187" y="706"/>
                  <a:pt x="188" y="706"/>
                  <a:pt x="188" y="705"/>
                </a:cubicBezTo>
                <a:cubicBezTo>
                  <a:pt x="188" y="705"/>
                  <a:pt x="187" y="705"/>
                  <a:pt x="187" y="704"/>
                </a:cubicBezTo>
                <a:cubicBezTo>
                  <a:pt x="187" y="704"/>
                  <a:pt x="188" y="703"/>
                  <a:pt x="188" y="702"/>
                </a:cubicBezTo>
                <a:cubicBezTo>
                  <a:pt x="188" y="701"/>
                  <a:pt x="187" y="699"/>
                  <a:pt x="188" y="698"/>
                </a:cubicBezTo>
                <a:cubicBezTo>
                  <a:pt x="187" y="696"/>
                  <a:pt x="187" y="694"/>
                  <a:pt x="187" y="693"/>
                </a:cubicBezTo>
                <a:cubicBezTo>
                  <a:pt x="187" y="691"/>
                  <a:pt x="187" y="690"/>
                  <a:pt x="187" y="688"/>
                </a:cubicBezTo>
                <a:cubicBezTo>
                  <a:pt x="187" y="688"/>
                  <a:pt x="187" y="688"/>
                  <a:pt x="187" y="688"/>
                </a:cubicBezTo>
                <a:cubicBezTo>
                  <a:pt x="187" y="688"/>
                  <a:pt x="188" y="688"/>
                  <a:pt x="188" y="688"/>
                </a:cubicBezTo>
                <a:close/>
                <a:moveTo>
                  <a:pt x="192" y="764"/>
                </a:moveTo>
                <a:cubicBezTo>
                  <a:pt x="192" y="764"/>
                  <a:pt x="192" y="764"/>
                  <a:pt x="192" y="763"/>
                </a:cubicBezTo>
                <a:cubicBezTo>
                  <a:pt x="192" y="764"/>
                  <a:pt x="192" y="764"/>
                  <a:pt x="192" y="764"/>
                </a:cubicBezTo>
                <a:cubicBezTo>
                  <a:pt x="192" y="764"/>
                  <a:pt x="191" y="764"/>
                  <a:pt x="191" y="764"/>
                </a:cubicBezTo>
                <a:cubicBezTo>
                  <a:pt x="191" y="764"/>
                  <a:pt x="191" y="764"/>
                  <a:pt x="191" y="764"/>
                </a:cubicBezTo>
                <a:cubicBezTo>
                  <a:pt x="191" y="764"/>
                  <a:pt x="192" y="764"/>
                  <a:pt x="192" y="765"/>
                </a:cubicBezTo>
                <a:cubicBezTo>
                  <a:pt x="192" y="764"/>
                  <a:pt x="192" y="764"/>
                  <a:pt x="192" y="764"/>
                </a:cubicBezTo>
                <a:cubicBezTo>
                  <a:pt x="192" y="764"/>
                  <a:pt x="192" y="764"/>
                  <a:pt x="192" y="764"/>
                </a:cubicBezTo>
                <a:close/>
                <a:moveTo>
                  <a:pt x="182" y="764"/>
                </a:moveTo>
                <a:cubicBezTo>
                  <a:pt x="182" y="764"/>
                  <a:pt x="182" y="764"/>
                  <a:pt x="182" y="764"/>
                </a:cubicBezTo>
                <a:cubicBezTo>
                  <a:pt x="182" y="764"/>
                  <a:pt x="182" y="764"/>
                  <a:pt x="182" y="763"/>
                </a:cubicBezTo>
                <a:cubicBezTo>
                  <a:pt x="182" y="763"/>
                  <a:pt x="182" y="763"/>
                  <a:pt x="182" y="763"/>
                </a:cubicBezTo>
                <a:cubicBezTo>
                  <a:pt x="182" y="762"/>
                  <a:pt x="182" y="762"/>
                  <a:pt x="182" y="762"/>
                </a:cubicBezTo>
                <a:cubicBezTo>
                  <a:pt x="182" y="762"/>
                  <a:pt x="182" y="762"/>
                  <a:pt x="182" y="762"/>
                </a:cubicBezTo>
                <a:cubicBezTo>
                  <a:pt x="182" y="762"/>
                  <a:pt x="182" y="762"/>
                  <a:pt x="182" y="763"/>
                </a:cubicBezTo>
                <a:cubicBezTo>
                  <a:pt x="182" y="763"/>
                  <a:pt x="182" y="763"/>
                  <a:pt x="182" y="764"/>
                </a:cubicBezTo>
                <a:close/>
                <a:moveTo>
                  <a:pt x="154" y="773"/>
                </a:moveTo>
                <a:cubicBezTo>
                  <a:pt x="154" y="773"/>
                  <a:pt x="154" y="774"/>
                  <a:pt x="154" y="775"/>
                </a:cubicBezTo>
                <a:cubicBezTo>
                  <a:pt x="154" y="776"/>
                  <a:pt x="154" y="776"/>
                  <a:pt x="154" y="777"/>
                </a:cubicBezTo>
                <a:cubicBezTo>
                  <a:pt x="154" y="777"/>
                  <a:pt x="155" y="777"/>
                  <a:pt x="155" y="777"/>
                </a:cubicBezTo>
                <a:cubicBezTo>
                  <a:pt x="155" y="777"/>
                  <a:pt x="155" y="777"/>
                  <a:pt x="155" y="777"/>
                </a:cubicBezTo>
                <a:cubicBezTo>
                  <a:pt x="155" y="776"/>
                  <a:pt x="155" y="776"/>
                  <a:pt x="155" y="775"/>
                </a:cubicBezTo>
                <a:cubicBezTo>
                  <a:pt x="155" y="774"/>
                  <a:pt x="155" y="773"/>
                  <a:pt x="155" y="773"/>
                </a:cubicBezTo>
                <a:cubicBezTo>
                  <a:pt x="155" y="772"/>
                  <a:pt x="154" y="772"/>
                  <a:pt x="154" y="772"/>
                </a:cubicBezTo>
                <a:cubicBezTo>
                  <a:pt x="154" y="772"/>
                  <a:pt x="154" y="772"/>
                  <a:pt x="154" y="772"/>
                </a:cubicBezTo>
                <a:cubicBezTo>
                  <a:pt x="154" y="773"/>
                  <a:pt x="154" y="773"/>
                  <a:pt x="154" y="773"/>
                </a:cubicBezTo>
                <a:close/>
                <a:moveTo>
                  <a:pt x="182" y="741"/>
                </a:moveTo>
                <a:cubicBezTo>
                  <a:pt x="182" y="741"/>
                  <a:pt x="182" y="741"/>
                  <a:pt x="182" y="741"/>
                </a:cubicBezTo>
                <a:cubicBezTo>
                  <a:pt x="182" y="741"/>
                  <a:pt x="182" y="741"/>
                  <a:pt x="182" y="741"/>
                </a:cubicBezTo>
                <a:cubicBezTo>
                  <a:pt x="182" y="741"/>
                  <a:pt x="182" y="741"/>
                  <a:pt x="182" y="741"/>
                </a:cubicBezTo>
                <a:cubicBezTo>
                  <a:pt x="182" y="741"/>
                  <a:pt x="182" y="742"/>
                  <a:pt x="182" y="742"/>
                </a:cubicBezTo>
                <a:cubicBezTo>
                  <a:pt x="182" y="742"/>
                  <a:pt x="182" y="742"/>
                  <a:pt x="182" y="742"/>
                </a:cubicBezTo>
                <a:cubicBezTo>
                  <a:pt x="182" y="742"/>
                  <a:pt x="182" y="742"/>
                  <a:pt x="183" y="742"/>
                </a:cubicBezTo>
                <a:cubicBezTo>
                  <a:pt x="182" y="742"/>
                  <a:pt x="182" y="741"/>
                  <a:pt x="182" y="741"/>
                </a:cubicBezTo>
                <a:close/>
                <a:moveTo>
                  <a:pt x="181" y="735"/>
                </a:moveTo>
                <a:cubicBezTo>
                  <a:pt x="181" y="735"/>
                  <a:pt x="181" y="735"/>
                  <a:pt x="181" y="735"/>
                </a:cubicBezTo>
                <a:cubicBezTo>
                  <a:pt x="181" y="735"/>
                  <a:pt x="181" y="735"/>
                  <a:pt x="181" y="735"/>
                </a:cubicBezTo>
                <a:cubicBezTo>
                  <a:pt x="181" y="736"/>
                  <a:pt x="181" y="738"/>
                  <a:pt x="181" y="739"/>
                </a:cubicBezTo>
                <a:cubicBezTo>
                  <a:pt x="181" y="739"/>
                  <a:pt x="181" y="739"/>
                  <a:pt x="181" y="739"/>
                </a:cubicBezTo>
                <a:cubicBezTo>
                  <a:pt x="182" y="739"/>
                  <a:pt x="182" y="739"/>
                  <a:pt x="182" y="739"/>
                </a:cubicBezTo>
                <a:cubicBezTo>
                  <a:pt x="182" y="738"/>
                  <a:pt x="182" y="736"/>
                  <a:pt x="182" y="735"/>
                </a:cubicBezTo>
                <a:cubicBezTo>
                  <a:pt x="182" y="735"/>
                  <a:pt x="182" y="735"/>
                  <a:pt x="181" y="735"/>
                </a:cubicBezTo>
                <a:close/>
                <a:moveTo>
                  <a:pt x="138" y="773"/>
                </a:moveTo>
                <a:cubicBezTo>
                  <a:pt x="138" y="773"/>
                  <a:pt x="138" y="773"/>
                  <a:pt x="138" y="773"/>
                </a:cubicBezTo>
                <a:cubicBezTo>
                  <a:pt x="139" y="771"/>
                  <a:pt x="138" y="770"/>
                  <a:pt x="138" y="768"/>
                </a:cubicBezTo>
                <a:cubicBezTo>
                  <a:pt x="138" y="767"/>
                  <a:pt x="138" y="767"/>
                  <a:pt x="138" y="766"/>
                </a:cubicBezTo>
                <a:cubicBezTo>
                  <a:pt x="138" y="766"/>
                  <a:pt x="138" y="766"/>
                  <a:pt x="137" y="766"/>
                </a:cubicBezTo>
                <a:cubicBezTo>
                  <a:pt x="137" y="766"/>
                  <a:pt x="137" y="766"/>
                  <a:pt x="137" y="766"/>
                </a:cubicBezTo>
                <a:cubicBezTo>
                  <a:pt x="137" y="766"/>
                  <a:pt x="137" y="766"/>
                  <a:pt x="137" y="766"/>
                </a:cubicBezTo>
                <a:cubicBezTo>
                  <a:pt x="137" y="767"/>
                  <a:pt x="137" y="767"/>
                  <a:pt x="138" y="768"/>
                </a:cubicBezTo>
                <a:cubicBezTo>
                  <a:pt x="138" y="770"/>
                  <a:pt x="138" y="771"/>
                  <a:pt x="138" y="773"/>
                </a:cubicBezTo>
                <a:cubicBezTo>
                  <a:pt x="138" y="773"/>
                  <a:pt x="138" y="773"/>
                  <a:pt x="138" y="773"/>
                </a:cubicBezTo>
                <a:close/>
                <a:moveTo>
                  <a:pt x="181" y="727"/>
                </a:moveTo>
                <a:cubicBezTo>
                  <a:pt x="181" y="727"/>
                  <a:pt x="181" y="728"/>
                  <a:pt x="181" y="729"/>
                </a:cubicBezTo>
                <a:cubicBezTo>
                  <a:pt x="181" y="729"/>
                  <a:pt x="181" y="729"/>
                  <a:pt x="181" y="729"/>
                </a:cubicBezTo>
                <a:cubicBezTo>
                  <a:pt x="181" y="729"/>
                  <a:pt x="181" y="729"/>
                  <a:pt x="182" y="729"/>
                </a:cubicBezTo>
                <a:cubicBezTo>
                  <a:pt x="182" y="728"/>
                  <a:pt x="182" y="727"/>
                  <a:pt x="182" y="727"/>
                </a:cubicBezTo>
                <a:cubicBezTo>
                  <a:pt x="182" y="725"/>
                  <a:pt x="182" y="723"/>
                  <a:pt x="181" y="721"/>
                </a:cubicBezTo>
                <a:cubicBezTo>
                  <a:pt x="181" y="721"/>
                  <a:pt x="181" y="721"/>
                  <a:pt x="181" y="721"/>
                </a:cubicBezTo>
                <a:cubicBezTo>
                  <a:pt x="181" y="720"/>
                  <a:pt x="182" y="720"/>
                  <a:pt x="181" y="719"/>
                </a:cubicBezTo>
                <a:cubicBezTo>
                  <a:pt x="181" y="719"/>
                  <a:pt x="181" y="719"/>
                  <a:pt x="181" y="719"/>
                </a:cubicBezTo>
                <a:cubicBezTo>
                  <a:pt x="181" y="719"/>
                  <a:pt x="181" y="719"/>
                  <a:pt x="181" y="719"/>
                </a:cubicBezTo>
                <a:cubicBezTo>
                  <a:pt x="181" y="717"/>
                  <a:pt x="181" y="716"/>
                  <a:pt x="181" y="714"/>
                </a:cubicBezTo>
                <a:cubicBezTo>
                  <a:pt x="181" y="714"/>
                  <a:pt x="181" y="714"/>
                  <a:pt x="181" y="714"/>
                </a:cubicBezTo>
                <a:cubicBezTo>
                  <a:pt x="181" y="713"/>
                  <a:pt x="181" y="712"/>
                  <a:pt x="181" y="712"/>
                </a:cubicBezTo>
                <a:cubicBezTo>
                  <a:pt x="180" y="713"/>
                  <a:pt x="180" y="713"/>
                  <a:pt x="180" y="714"/>
                </a:cubicBezTo>
                <a:cubicBezTo>
                  <a:pt x="180" y="714"/>
                  <a:pt x="180" y="714"/>
                  <a:pt x="180" y="714"/>
                </a:cubicBezTo>
                <a:cubicBezTo>
                  <a:pt x="180" y="716"/>
                  <a:pt x="180" y="717"/>
                  <a:pt x="181" y="719"/>
                </a:cubicBezTo>
                <a:cubicBezTo>
                  <a:pt x="180" y="719"/>
                  <a:pt x="180" y="719"/>
                  <a:pt x="180" y="719"/>
                </a:cubicBezTo>
                <a:cubicBezTo>
                  <a:pt x="181" y="719"/>
                  <a:pt x="179" y="721"/>
                  <a:pt x="180" y="720"/>
                </a:cubicBezTo>
                <a:cubicBezTo>
                  <a:pt x="180" y="720"/>
                  <a:pt x="180" y="720"/>
                  <a:pt x="180" y="720"/>
                </a:cubicBezTo>
                <a:cubicBezTo>
                  <a:pt x="181" y="720"/>
                  <a:pt x="181" y="720"/>
                  <a:pt x="181" y="720"/>
                </a:cubicBezTo>
                <a:cubicBezTo>
                  <a:pt x="181" y="720"/>
                  <a:pt x="180" y="720"/>
                  <a:pt x="181" y="720"/>
                </a:cubicBezTo>
                <a:cubicBezTo>
                  <a:pt x="181" y="722"/>
                  <a:pt x="181" y="725"/>
                  <a:pt x="181" y="727"/>
                </a:cubicBezTo>
                <a:close/>
                <a:moveTo>
                  <a:pt x="137" y="762"/>
                </a:moveTo>
                <a:cubicBezTo>
                  <a:pt x="137" y="763"/>
                  <a:pt x="137" y="763"/>
                  <a:pt x="137" y="764"/>
                </a:cubicBezTo>
                <a:cubicBezTo>
                  <a:pt x="137" y="764"/>
                  <a:pt x="137" y="764"/>
                  <a:pt x="137" y="764"/>
                </a:cubicBezTo>
                <a:cubicBezTo>
                  <a:pt x="138" y="764"/>
                  <a:pt x="138" y="764"/>
                  <a:pt x="138" y="764"/>
                </a:cubicBezTo>
                <a:cubicBezTo>
                  <a:pt x="138" y="763"/>
                  <a:pt x="138" y="763"/>
                  <a:pt x="138" y="762"/>
                </a:cubicBezTo>
                <a:cubicBezTo>
                  <a:pt x="138" y="761"/>
                  <a:pt x="138" y="761"/>
                  <a:pt x="138" y="760"/>
                </a:cubicBezTo>
                <a:cubicBezTo>
                  <a:pt x="138" y="760"/>
                  <a:pt x="137" y="760"/>
                  <a:pt x="137" y="760"/>
                </a:cubicBezTo>
                <a:cubicBezTo>
                  <a:pt x="137" y="760"/>
                  <a:pt x="137" y="760"/>
                  <a:pt x="137" y="760"/>
                </a:cubicBezTo>
                <a:cubicBezTo>
                  <a:pt x="137" y="760"/>
                  <a:pt x="137" y="760"/>
                  <a:pt x="137" y="760"/>
                </a:cubicBezTo>
                <a:cubicBezTo>
                  <a:pt x="137" y="761"/>
                  <a:pt x="137" y="761"/>
                  <a:pt x="137" y="762"/>
                </a:cubicBezTo>
                <a:close/>
                <a:moveTo>
                  <a:pt x="137" y="756"/>
                </a:moveTo>
                <a:cubicBezTo>
                  <a:pt x="137" y="757"/>
                  <a:pt x="137" y="757"/>
                  <a:pt x="137" y="758"/>
                </a:cubicBezTo>
                <a:cubicBezTo>
                  <a:pt x="137" y="758"/>
                  <a:pt x="137" y="758"/>
                  <a:pt x="137" y="758"/>
                </a:cubicBezTo>
                <a:cubicBezTo>
                  <a:pt x="137" y="758"/>
                  <a:pt x="137" y="758"/>
                  <a:pt x="137" y="758"/>
                </a:cubicBezTo>
                <a:cubicBezTo>
                  <a:pt x="137" y="757"/>
                  <a:pt x="138" y="757"/>
                  <a:pt x="137" y="756"/>
                </a:cubicBezTo>
                <a:cubicBezTo>
                  <a:pt x="137" y="756"/>
                  <a:pt x="137" y="756"/>
                  <a:pt x="137" y="756"/>
                </a:cubicBezTo>
                <a:cubicBezTo>
                  <a:pt x="137" y="756"/>
                  <a:pt x="137" y="756"/>
                  <a:pt x="137" y="756"/>
                </a:cubicBezTo>
                <a:cubicBezTo>
                  <a:pt x="137" y="756"/>
                  <a:pt x="137" y="756"/>
                  <a:pt x="137" y="756"/>
                </a:cubicBezTo>
                <a:close/>
                <a:moveTo>
                  <a:pt x="140" y="751"/>
                </a:moveTo>
                <a:cubicBezTo>
                  <a:pt x="140" y="751"/>
                  <a:pt x="141" y="751"/>
                  <a:pt x="141" y="751"/>
                </a:cubicBezTo>
                <a:cubicBezTo>
                  <a:pt x="141" y="751"/>
                  <a:pt x="141" y="751"/>
                  <a:pt x="141" y="751"/>
                </a:cubicBezTo>
                <a:cubicBezTo>
                  <a:pt x="141" y="749"/>
                  <a:pt x="141" y="748"/>
                  <a:pt x="141" y="746"/>
                </a:cubicBezTo>
                <a:cubicBezTo>
                  <a:pt x="141" y="745"/>
                  <a:pt x="141" y="744"/>
                  <a:pt x="141" y="743"/>
                </a:cubicBezTo>
                <a:cubicBezTo>
                  <a:pt x="141" y="742"/>
                  <a:pt x="140" y="742"/>
                  <a:pt x="140" y="742"/>
                </a:cubicBezTo>
                <a:cubicBezTo>
                  <a:pt x="140" y="742"/>
                  <a:pt x="140" y="742"/>
                  <a:pt x="140" y="742"/>
                </a:cubicBezTo>
                <a:cubicBezTo>
                  <a:pt x="140" y="742"/>
                  <a:pt x="140" y="743"/>
                  <a:pt x="140" y="743"/>
                </a:cubicBezTo>
                <a:cubicBezTo>
                  <a:pt x="140" y="744"/>
                  <a:pt x="140" y="745"/>
                  <a:pt x="140" y="746"/>
                </a:cubicBezTo>
                <a:cubicBezTo>
                  <a:pt x="140" y="748"/>
                  <a:pt x="141" y="749"/>
                  <a:pt x="140" y="751"/>
                </a:cubicBezTo>
                <a:close/>
                <a:moveTo>
                  <a:pt x="144" y="737"/>
                </a:moveTo>
                <a:cubicBezTo>
                  <a:pt x="144" y="737"/>
                  <a:pt x="144" y="738"/>
                  <a:pt x="144" y="738"/>
                </a:cubicBezTo>
                <a:cubicBezTo>
                  <a:pt x="144" y="738"/>
                  <a:pt x="144" y="738"/>
                  <a:pt x="145" y="738"/>
                </a:cubicBezTo>
                <a:cubicBezTo>
                  <a:pt x="145" y="738"/>
                  <a:pt x="145" y="738"/>
                  <a:pt x="145" y="738"/>
                </a:cubicBezTo>
                <a:cubicBezTo>
                  <a:pt x="145" y="738"/>
                  <a:pt x="145" y="737"/>
                  <a:pt x="145" y="737"/>
                </a:cubicBezTo>
                <a:cubicBezTo>
                  <a:pt x="145" y="737"/>
                  <a:pt x="144" y="737"/>
                  <a:pt x="144" y="737"/>
                </a:cubicBezTo>
                <a:cubicBezTo>
                  <a:pt x="144" y="737"/>
                  <a:pt x="144" y="737"/>
                  <a:pt x="144" y="737"/>
                </a:cubicBezTo>
                <a:cubicBezTo>
                  <a:pt x="144" y="737"/>
                  <a:pt x="144" y="737"/>
                  <a:pt x="144" y="737"/>
                </a:cubicBezTo>
                <a:close/>
                <a:moveTo>
                  <a:pt x="180" y="697"/>
                </a:moveTo>
                <a:cubicBezTo>
                  <a:pt x="180" y="696"/>
                  <a:pt x="180" y="695"/>
                  <a:pt x="180" y="694"/>
                </a:cubicBezTo>
                <a:cubicBezTo>
                  <a:pt x="180" y="694"/>
                  <a:pt x="180" y="694"/>
                  <a:pt x="179" y="695"/>
                </a:cubicBezTo>
                <a:cubicBezTo>
                  <a:pt x="179" y="694"/>
                  <a:pt x="179" y="693"/>
                  <a:pt x="180" y="693"/>
                </a:cubicBezTo>
                <a:cubicBezTo>
                  <a:pt x="180" y="692"/>
                  <a:pt x="180" y="691"/>
                  <a:pt x="180" y="690"/>
                </a:cubicBezTo>
                <a:cubicBezTo>
                  <a:pt x="180" y="689"/>
                  <a:pt x="180" y="688"/>
                  <a:pt x="180" y="688"/>
                </a:cubicBezTo>
                <a:cubicBezTo>
                  <a:pt x="180" y="688"/>
                  <a:pt x="180" y="687"/>
                  <a:pt x="180" y="687"/>
                </a:cubicBezTo>
                <a:cubicBezTo>
                  <a:pt x="180" y="687"/>
                  <a:pt x="180" y="687"/>
                  <a:pt x="180" y="687"/>
                </a:cubicBezTo>
                <a:cubicBezTo>
                  <a:pt x="181" y="686"/>
                  <a:pt x="180" y="684"/>
                  <a:pt x="180" y="683"/>
                </a:cubicBezTo>
                <a:cubicBezTo>
                  <a:pt x="180" y="682"/>
                  <a:pt x="180" y="682"/>
                  <a:pt x="180" y="681"/>
                </a:cubicBezTo>
                <a:cubicBezTo>
                  <a:pt x="180" y="681"/>
                  <a:pt x="180" y="681"/>
                  <a:pt x="180" y="681"/>
                </a:cubicBezTo>
                <a:cubicBezTo>
                  <a:pt x="180" y="681"/>
                  <a:pt x="180" y="681"/>
                  <a:pt x="180" y="681"/>
                </a:cubicBezTo>
                <a:cubicBezTo>
                  <a:pt x="180" y="681"/>
                  <a:pt x="180" y="681"/>
                  <a:pt x="180" y="681"/>
                </a:cubicBezTo>
                <a:cubicBezTo>
                  <a:pt x="180" y="682"/>
                  <a:pt x="180" y="682"/>
                  <a:pt x="181" y="683"/>
                </a:cubicBezTo>
                <a:cubicBezTo>
                  <a:pt x="181" y="684"/>
                  <a:pt x="181" y="686"/>
                  <a:pt x="181" y="687"/>
                </a:cubicBezTo>
                <a:cubicBezTo>
                  <a:pt x="181" y="687"/>
                  <a:pt x="181" y="688"/>
                  <a:pt x="181" y="688"/>
                </a:cubicBezTo>
                <a:cubicBezTo>
                  <a:pt x="181" y="688"/>
                  <a:pt x="181" y="689"/>
                  <a:pt x="181" y="690"/>
                </a:cubicBezTo>
                <a:cubicBezTo>
                  <a:pt x="180" y="691"/>
                  <a:pt x="180" y="692"/>
                  <a:pt x="180" y="693"/>
                </a:cubicBezTo>
                <a:cubicBezTo>
                  <a:pt x="181" y="693"/>
                  <a:pt x="181" y="693"/>
                  <a:pt x="181" y="694"/>
                </a:cubicBezTo>
                <a:cubicBezTo>
                  <a:pt x="181" y="695"/>
                  <a:pt x="181" y="696"/>
                  <a:pt x="180" y="697"/>
                </a:cubicBezTo>
                <a:cubicBezTo>
                  <a:pt x="180" y="698"/>
                  <a:pt x="180" y="699"/>
                  <a:pt x="180" y="700"/>
                </a:cubicBezTo>
                <a:cubicBezTo>
                  <a:pt x="180" y="700"/>
                  <a:pt x="180" y="700"/>
                  <a:pt x="180" y="700"/>
                </a:cubicBezTo>
                <a:cubicBezTo>
                  <a:pt x="181" y="701"/>
                  <a:pt x="181" y="702"/>
                  <a:pt x="181" y="702"/>
                </a:cubicBezTo>
                <a:cubicBezTo>
                  <a:pt x="181" y="703"/>
                  <a:pt x="181" y="703"/>
                  <a:pt x="181" y="703"/>
                </a:cubicBezTo>
                <a:cubicBezTo>
                  <a:pt x="181" y="703"/>
                  <a:pt x="181" y="704"/>
                  <a:pt x="181" y="705"/>
                </a:cubicBezTo>
                <a:cubicBezTo>
                  <a:pt x="181" y="705"/>
                  <a:pt x="181" y="705"/>
                  <a:pt x="181" y="705"/>
                </a:cubicBezTo>
                <a:cubicBezTo>
                  <a:pt x="180" y="705"/>
                  <a:pt x="180" y="705"/>
                  <a:pt x="180" y="705"/>
                </a:cubicBezTo>
                <a:cubicBezTo>
                  <a:pt x="180" y="704"/>
                  <a:pt x="180" y="703"/>
                  <a:pt x="180" y="703"/>
                </a:cubicBezTo>
                <a:cubicBezTo>
                  <a:pt x="180" y="702"/>
                  <a:pt x="180" y="702"/>
                  <a:pt x="180" y="702"/>
                </a:cubicBezTo>
                <a:cubicBezTo>
                  <a:pt x="180" y="702"/>
                  <a:pt x="180" y="702"/>
                  <a:pt x="179" y="702"/>
                </a:cubicBezTo>
                <a:cubicBezTo>
                  <a:pt x="179" y="701"/>
                  <a:pt x="179" y="701"/>
                  <a:pt x="180" y="700"/>
                </a:cubicBezTo>
                <a:cubicBezTo>
                  <a:pt x="179" y="699"/>
                  <a:pt x="180" y="698"/>
                  <a:pt x="180" y="697"/>
                </a:cubicBezTo>
                <a:close/>
                <a:moveTo>
                  <a:pt x="180" y="701"/>
                </a:moveTo>
                <a:cubicBezTo>
                  <a:pt x="180" y="701"/>
                  <a:pt x="180" y="701"/>
                  <a:pt x="180" y="701"/>
                </a:cubicBezTo>
                <a:cubicBezTo>
                  <a:pt x="180" y="701"/>
                  <a:pt x="180" y="702"/>
                  <a:pt x="180" y="702"/>
                </a:cubicBezTo>
                <a:cubicBezTo>
                  <a:pt x="180" y="701"/>
                  <a:pt x="180" y="701"/>
                  <a:pt x="180" y="701"/>
                </a:cubicBezTo>
                <a:close/>
                <a:moveTo>
                  <a:pt x="188" y="683"/>
                </a:moveTo>
                <a:cubicBezTo>
                  <a:pt x="188" y="683"/>
                  <a:pt x="188" y="683"/>
                  <a:pt x="188" y="683"/>
                </a:cubicBezTo>
                <a:cubicBezTo>
                  <a:pt x="188" y="683"/>
                  <a:pt x="187" y="684"/>
                  <a:pt x="187" y="684"/>
                </a:cubicBezTo>
                <a:cubicBezTo>
                  <a:pt x="187" y="684"/>
                  <a:pt x="188" y="684"/>
                  <a:pt x="188" y="684"/>
                </a:cubicBezTo>
                <a:cubicBezTo>
                  <a:pt x="188" y="684"/>
                  <a:pt x="188" y="684"/>
                  <a:pt x="188" y="684"/>
                </a:cubicBezTo>
                <a:cubicBezTo>
                  <a:pt x="188" y="684"/>
                  <a:pt x="188" y="684"/>
                  <a:pt x="188" y="683"/>
                </a:cubicBezTo>
                <a:cubicBezTo>
                  <a:pt x="188" y="683"/>
                  <a:pt x="188" y="683"/>
                  <a:pt x="188" y="683"/>
                </a:cubicBezTo>
                <a:cubicBezTo>
                  <a:pt x="188" y="683"/>
                  <a:pt x="188" y="683"/>
                  <a:pt x="188" y="683"/>
                </a:cubicBezTo>
                <a:cubicBezTo>
                  <a:pt x="188" y="683"/>
                  <a:pt x="188" y="683"/>
                  <a:pt x="188" y="683"/>
                </a:cubicBezTo>
                <a:cubicBezTo>
                  <a:pt x="188" y="683"/>
                  <a:pt x="188" y="683"/>
                  <a:pt x="188" y="683"/>
                </a:cubicBezTo>
                <a:close/>
                <a:moveTo>
                  <a:pt x="187" y="641"/>
                </a:moveTo>
                <a:cubicBezTo>
                  <a:pt x="187" y="641"/>
                  <a:pt x="187" y="641"/>
                  <a:pt x="187" y="641"/>
                </a:cubicBezTo>
                <a:cubicBezTo>
                  <a:pt x="187" y="641"/>
                  <a:pt x="187" y="641"/>
                  <a:pt x="187" y="641"/>
                </a:cubicBezTo>
                <a:cubicBezTo>
                  <a:pt x="187" y="641"/>
                  <a:pt x="187" y="641"/>
                  <a:pt x="187" y="642"/>
                </a:cubicBezTo>
                <a:cubicBezTo>
                  <a:pt x="187" y="641"/>
                  <a:pt x="187" y="641"/>
                  <a:pt x="187" y="641"/>
                </a:cubicBezTo>
                <a:cubicBezTo>
                  <a:pt x="187" y="642"/>
                  <a:pt x="186" y="642"/>
                  <a:pt x="186" y="642"/>
                </a:cubicBezTo>
                <a:cubicBezTo>
                  <a:pt x="186" y="643"/>
                  <a:pt x="187" y="644"/>
                  <a:pt x="186" y="645"/>
                </a:cubicBezTo>
                <a:cubicBezTo>
                  <a:pt x="188" y="647"/>
                  <a:pt x="186" y="649"/>
                  <a:pt x="187" y="651"/>
                </a:cubicBezTo>
                <a:cubicBezTo>
                  <a:pt x="187" y="650"/>
                  <a:pt x="187" y="650"/>
                  <a:pt x="187" y="651"/>
                </a:cubicBezTo>
                <a:cubicBezTo>
                  <a:pt x="187" y="652"/>
                  <a:pt x="187" y="651"/>
                  <a:pt x="187" y="652"/>
                </a:cubicBezTo>
                <a:cubicBezTo>
                  <a:pt x="187" y="652"/>
                  <a:pt x="187" y="653"/>
                  <a:pt x="187" y="654"/>
                </a:cubicBezTo>
                <a:cubicBezTo>
                  <a:pt x="185" y="656"/>
                  <a:pt x="188" y="657"/>
                  <a:pt x="186" y="659"/>
                </a:cubicBezTo>
                <a:cubicBezTo>
                  <a:pt x="187" y="660"/>
                  <a:pt x="187" y="660"/>
                  <a:pt x="187" y="661"/>
                </a:cubicBezTo>
                <a:cubicBezTo>
                  <a:pt x="187" y="662"/>
                  <a:pt x="187" y="661"/>
                  <a:pt x="187" y="662"/>
                </a:cubicBezTo>
                <a:cubicBezTo>
                  <a:pt x="187" y="663"/>
                  <a:pt x="187" y="663"/>
                  <a:pt x="188" y="663"/>
                </a:cubicBezTo>
                <a:cubicBezTo>
                  <a:pt x="188" y="663"/>
                  <a:pt x="188" y="663"/>
                  <a:pt x="188" y="663"/>
                </a:cubicBezTo>
                <a:cubicBezTo>
                  <a:pt x="187" y="663"/>
                  <a:pt x="187" y="664"/>
                  <a:pt x="187" y="664"/>
                </a:cubicBezTo>
                <a:cubicBezTo>
                  <a:pt x="188" y="666"/>
                  <a:pt x="186" y="668"/>
                  <a:pt x="188" y="670"/>
                </a:cubicBezTo>
                <a:cubicBezTo>
                  <a:pt x="188" y="670"/>
                  <a:pt x="188" y="670"/>
                  <a:pt x="188" y="670"/>
                </a:cubicBezTo>
                <a:cubicBezTo>
                  <a:pt x="187" y="670"/>
                  <a:pt x="187" y="670"/>
                  <a:pt x="187" y="671"/>
                </a:cubicBezTo>
                <a:cubicBezTo>
                  <a:pt x="187" y="671"/>
                  <a:pt x="188" y="672"/>
                  <a:pt x="187" y="672"/>
                </a:cubicBezTo>
                <a:cubicBezTo>
                  <a:pt x="187" y="673"/>
                  <a:pt x="187" y="673"/>
                  <a:pt x="188" y="673"/>
                </a:cubicBezTo>
                <a:cubicBezTo>
                  <a:pt x="188" y="673"/>
                  <a:pt x="188" y="673"/>
                  <a:pt x="188" y="673"/>
                </a:cubicBezTo>
                <a:cubicBezTo>
                  <a:pt x="187" y="674"/>
                  <a:pt x="188" y="674"/>
                  <a:pt x="188" y="675"/>
                </a:cubicBezTo>
                <a:cubicBezTo>
                  <a:pt x="188" y="675"/>
                  <a:pt x="188" y="675"/>
                  <a:pt x="188" y="675"/>
                </a:cubicBezTo>
                <a:cubicBezTo>
                  <a:pt x="188" y="675"/>
                  <a:pt x="188" y="675"/>
                  <a:pt x="188" y="675"/>
                </a:cubicBezTo>
                <a:cubicBezTo>
                  <a:pt x="188" y="675"/>
                  <a:pt x="187" y="675"/>
                  <a:pt x="187" y="676"/>
                </a:cubicBezTo>
                <a:cubicBezTo>
                  <a:pt x="187" y="676"/>
                  <a:pt x="187" y="676"/>
                  <a:pt x="188" y="676"/>
                </a:cubicBezTo>
                <a:cubicBezTo>
                  <a:pt x="188" y="676"/>
                  <a:pt x="188" y="676"/>
                  <a:pt x="188" y="676"/>
                </a:cubicBezTo>
                <a:cubicBezTo>
                  <a:pt x="187" y="677"/>
                  <a:pt x="187" y="678"/>
                  <a:pt x="187" y="678"/>
                </a:cubicBezTo>
                <a:cubicBezTo>
                  <a:pt x="188" y="679"/>
                  <a:pt x="188" y="680"/>
                  <a:pt x="187" y="680"/>
                </a:cubicBezTo>
                <a:cubicBezTo>
                  <a:pt x="187" y="680"/>
                  <a:pt x="187" y="681"/>
                  <a:pt x="187" y="681"/>
                </a:cubicBezTo>
                <a:cubicBezTo>
                  <a:pt x="187" y="681"/>
                  <a:pt x="188" y="681"/>
                  <a:pt x="188" y="681"/>
                </a:cubicBezTo>
                <a:cubicBezTo>
                  <a:pt x="188" y="680"/>
                  <a:pt x="188" y="679"/>
                  <a:pt x="188" y="678"/>
                </a:cubicBezTo>
                <a:cubicBezTo>
                  <a:pt x="188" y="678"/>
                  <a:pt x="188" y="677"/>
                  <a:pt x="188" y="677"/>
                </a:cubicBezTo>
                <a:cubicBezTo>
                  <a:pt x="189" y="676"/>
                  <a:pt x="189" y="676"/>
                  <a:pt x="188" y="675"/>
                </a:cubicBezTo>
                <a:cubicBezTo>
                  <a:pt x="189" y="675"/>
                  <a:pt x="189" y="675"/>
                  <a:pt x="189" y="675"/>
                </a:cubicBezTo>
                <a:cubicBezTo>
                  <a:pt x="189" y="675"/>
                  <a:pt x="189" y="675"/>
                  <a:pt x="189" y="675"/>
                </a:cubicBezTo>
                <a:cubicBezTo>
                  <a:pt x="189" y="675"/>
                  <a:pt x="189" y="675"/>
                  <a:pt x="189" y="675"/>
                </a:cubicBezTo>
                <a:cubicBezTo>
                  <a:pt x="188" y="674"/>
                  <a:pt x="188" y="674"/>
                  <a:pt x="188" y="673"/>
                </a:cubicBezTo>
                <a:cubicBezTo>
                  <a:pt x="188" y="673"/>
                  <a:pt x="188" y="673"/>
                  <a:pt x="188" y="673"/>
                </a:cubicBezTo>
                <a:cubicBezTo>
                  <a:pt x="189" y="673"/>
                  <a:pt x="188" y="671"/>
                  <a:pt x="189" y="670"/>
                </a:cubicBezTo>
                <a:cubicBezTo>
                  <a:pt x="189" y="670"/>
                  <a:pt x="189" y="670"/>
                  <a:pt x="188" y="670"/>
                </a:cubicBezTo>
                <a:cubicBezTo>
                  <a:pt x="188" y="670"/>
                  <a:pt x="188" y="670"/>
                  <a:pt x="188" y="669"/>
                </a:cubicBezTo>
                <a:cubicBezTo>
                  <a:pt x="189" y="669"/>
                  <a:pt x="189" y="669"/>
                  <a:pt x="189" y="669"/>
                </a:cubicBezTo>
                <a:cubicBezTo>
                  <a:pt x="189" y="667"/>
                  <a:pt x="190" y="665"/>
                  <a:pt x="188" y="663"/>
                </a:cubicBezTo>
                <a:cubicBezTo>
                  <a:pt x="189" y="663"/>
                  <a:pt x="189" y="663"/>
                  <a:pt x="189" y="663"/>
                </a:cubicBezTo>
                <a:cubicBezTo>
                  <a:pt x="189" y="663"/>
                  <a:pt x="189" y="663"/>
                  <a:pt x="189" y="663"/>
                </a:cubicBezTo>
                <a:cubicBezTo>
                  <a:pt x="189" y="663"/>
                  <a:pt x="189" y="662"/>
                  <a:pt x="189" y="662"/>
                </a:cubicBezTo>
                <a:cubicBezTo>
                  <a:pt x="188" y="661"/>
                  <a:pt x="189" y="659"/>
                  <a:pt x="189" y="657"/>
                </a:cubicBezTo>
                <a:cubicBezTo>
                  <a:pt x="189" y="656"/>
                  <a:pt x="189" y="654"/>
                  <a:pt x="189" y="652"/>
                </a:cubicBezTo>
                <a:cubicBezTo>
                  <a:pt x="189" y="652"/>
                  <a:pt x="189" y="652"/>
                  <a:pt x="189" y="651"/>
                </a:cubicBezTo>
                <a:cubicBezTo>
                  <a:pt x="189" y="649"/>
                  <a:pt x="188" y="647"/>
                  <a:pt x="189" y="644"/>
                </a:cubicBezTo>
                <a:cubicBezTo>
                  <a:pt x="187" y="643"/>
                  <a:pt x="189" y="642"/>
                  <a:pt x="188" y="642"/>
                </a:cubicBezTo>
                <a:cubicBezTo>
                  <a:pt x="187" y="642"/>
                  <a:pt x="187" y="642"/>
                  <a:pt x="187" y="642"/>
                </a:cubicBezTo>
                <a:cubicBezTo>
                  <a:pt x="188" y="642"/>
                  <a:pt x="188" y="641"/>
                  <a:pt x="187" y="641"/>
                </a:cubicBezTo>
                <a:cubicBezTo>
                  <a:pt x="187" y="641"/>
                  <a:pt x="187" y="641"/>
                  <a:pt x="187" y="641"/>
                </a:cubicBezTo>
                <a:close/>
                <a:moveTo>
                  <a:pt x="128" y="654"/>
                </a:moveTo>
                <a:cubicBezTo>
                  <a:pt x="128" y="654"/>
                  <a:pt x="128" y="654"/>
                  <a:pt x="128" y="654"/>
                </a:cubicBezTo>
                <a:cubicBezTo>
                  <a:pt x="128" y="654"/>
                  <a:pt x="128" y="654"/>
                  <a:pt x="128" y="654"/>
                </a:cubicBezTo>
                <a:cubicBezTo>
                  <a:pt x="128" y="654"/>
                  <a:pt x="128" y="654"/>
                  <a:pt x="128" y="654"/>
                </a:cubicBezTo>
                <a:cubicBezTo>
                  <a:pt x="128" y="659"/>
                  <a:pt x="128" y="664"/>
                  <a:pt x="128" y="668"/>
                </a:cubicBezTo>
                <a:cubicBezTo>
                  <a:pt x="128" y="681"/>
                  <a:pt x="128" y="694"/>
                  <a:pt x="129" y="706"/>
                </a:cubicBezTo>
                <a:cubicBezTo>
                  <a:pt x="129" y="706"/>
                  <a:pt x="129" y="707"/>
                  <a:pt x="129" y="707"/>
                </a:cubicBezTo>
                <a:cubicBezTo>
                  <a:pt x="129" y="707"/>
                  <a:pt x="129" y="706"/>
                  <a:pt x="129" y="706"/>
                </a:cubicBezTo>
                <a:cubicBezTo>
                  <a:pt x="128" y="694"/>
                  <a:pt x="128" y="681"/>
                  <a:pt x="128" y="668"/>
                </a:cubicBezTo>
                <a:cubicBezTo>
                  <a:pt x="128" y="664"/>
                  <a:pt x="128" y="659"/>
                  <a:pt x="128" y="654"/>
                </a:cubicBezTo>
                <a:close/>
                <a:moveTo>
                  <a:pt x="137" y="698"/>
                </a:moveTo>
                <a:cubicBezTo>
                  <a:pt x="137" y="698"/>
                  <a:pt x="137" y="698"/>
                  <a:pt x="137" y="698"/>
                </a:cubicBezTo>
                <a:cubicBezTo>
                  <a:pt x="137" y="698"/>
                  <a:pt x="137" y="698"/>
                  <a:pt x="137" y="698"/>
                </a:cubicBezTo>
                <a:cubicBezTo>
                  <a:pt x="137" y="698"/>
                  <a:pt x="137" y="697"/>
                  <a:pt x="137" y="697"/>
                </a:cubicBezTo>
                <a:cubicBezTo>
                  <a:pt x="137" y="697"/>
                  <a:pt x="137" y="697"/>
                  <a:pt x="137" y="697"/>
                </a:cubicBezTo>
                <a:cubicBezTo>
                  <a:pt x="137" y="697"/>
                  <a:pt x="137" y="697"/>
                  <a:pt x="137" y="697"/>
                </a:cubicBezTo>
                <a:cubicBezTo>
                  <a:pt x="137" y="697"/>
                  <a:pt x="137" y="697"/>
                  <a:pt x="137" y="697"/>
                </a:cubicBezTo>
                <a:cubicBezTo>
                  <a:pt x="137" y="697"/>
                  <a:pt x="137" y="698"/>
                  <a:pt x="137" y="698"/>
                </a:cubicBezTo>
                <a:close/>
                <a:moveTo>
                  <a:pt x="180" y="658"/>
                </a:moveTo>
                <a:cubicBezTo>
                  <a:pt x="180" y="658"/>
                  <a:pt x="180" y="658"/>
                  <a:pt x="180" y="658"/>
                </a:cubicBezTo>
                <a:cubicBezTo>
                  <a:pt x="180" y="658"/>
                  <a:pt x="181" y="658"/>
                  <a:pt x="181" y="658"/>
                </a:cubicBezTo>
                <a:cubicBezTo>
                  <a:pt x="180" y="657"/>
                  <a:pt x="180" y="657"/>
                  <a:pt x="180" y="657"/>
                </a:cubicBezTo>
                <a:cubicBezTo>
                  <a:pt x="180" y="657"/>
                  <a:pt x="180" y="657"/>
                  <a:pt x="181" y="657"/>
                </a:cubicBezTo>
                <a:cubicBezTo>
                  <a:pt x="181" y="657"/>
                  <a:pt x="181" y="657"/>
                  <a:pt x="180" y="656"/>
                </a:cubicBezTo>
                <a:cubicBezTo>
                  <a:pt x="180" y="656"/>
                  <a:pt x="180" y="656"/>
                  <a:pt x="180" y="657"/>
                </a:cubicBezTo>
                <a:cubicBezTo>
                  <a:pt x="180" y="657"/>
                  <a:pt x="180" y="657"/>
                  <a:pt x="180" y="657"/>
                </a:cubicBezTo>
                <a:cubicBezTo>
                  <a:pt x="180" y="657"/>
                  <a:pt x="180" y="657"/>
                  <a:pt x="180" y="658"/>
                </a:cubicBezTo>
                <a:close/>
                <a:moveTo>
                  <a:pt x="172" y="567"/>
                </a:moveTo>
                <a:cubicBezTo>
                  <a:pt x="172" y="567"/>
                  <a:pt x="172" y="567"/>
                  <a:pt x="171" y="568"/>
                </a:cubicBezTo>
                <a:cubicBezTo>
                  <a:pt x="171" y="568"/>
                  <a:pt x="171" y="568"/>
                  <a:pt x="171" y="568"/>
                </a:cubicBezTo>
                <a:cubicBezTo>
                  <a:pt x="172" y="568"/>
                  <a:pt x="172" y="568"/>
                  <a:pt x="172" y="568"/>
                </a:cubicBezTo>
                <a:cubicBezTo>
                  <a:pt x="172" y="567"/>
                  <a:pt x="172" y="567"/>
                  <a:pt x="172" y="567"/>
                </a:cubicBezTo>
                <a:cubicBezTo>
                  <a:pt x="172" y="567"/>
                  <a:pt x="172" y="567"/>
                  <a:pt x="172" y="567"/>
                </a:cubicBezTo>
                <a:cubicBezTo>
                  <a:pt x="172" y="568"/>
                  <a:pt x="172" y="569"/>
                  <a:pt x="172" y="569"/>
                </a:cubicBezTo>
                <a:cubicBezTo>
                  <a:pt x="172" y="569"/>
                  <a:pt x="172" y="569"/>
                  <a:pt x="172" y="569"/>
                </a:cubicBezTo>
                <a:cubicBezTo>
                  <a:pt x="172" y="570"/>
                  <a:pt x="172" y="570"/>
                  <a:pt x="172" y="570"/>
                </a:cubicBezTo>
                <a:cubicBezTo>
                  <a:pt x="171" y="570"/>
                  <a:pt x="171" y="570"/>
                  <a:pt x="171" y="570"/>
                </a:cubicBezTo>
                <a:cubicBezTo>
                  <a:pt x="171" y="570"/>
                  <a:pt x="172" y="572"/>
                  <a:pt x="170" y="572"/>
                </a:cubicBezTo>
                <a:cubicBezTo>
                  <a:pt x="170" y="574"/>
                  <a:pt x="172" y="577"/>
                  <a:pt x="170" y="578"/>
                </a:cubicBezTo>
                <a:cubicBezTo>
                  <a:pt x="171" y="595"/>
                  <a:pt x="171" y="612"/>
                  <a:pt x="173" y="630"/>
                </a:cubicBezTo>
                <a:cubicBezTo>
                  <a:pt x="173" y="630"/>
                  <a:pt x="173" y="630"/>
                  <a:pt x="173" y="630"/>
                </a:cubicBezTo>
                <a:cubicBezTo>
                  <a:pt x="173" y="631"/>
                  <a:pt x="173" y="632"/>
                  <a:pt x="173" y="633"/>
                </a:cubicBezTo>
                <a:cubicBezTo>
                  <a:pt x="173" y="634"/>
                  <a:pt x="173" y="635"/>
                  <a:pt x="173" y="636"/>
                </a:cubicBezTo>
                <a:cubicBezTo>
                  <a:pt x="173" y="636"/>
                  <a:pt x="173" y="637"/>
                  <a:pt x="173" y="637"/>
                </a:cubicBezTo>
                <a:cubicBezTo>
                  <a:pt x="173" y="637"/>
                  <a:pt x="173" y="637"/>
                  <a:pt x="173" y="637"/>
                </a:cubicBezTo>
                <a:cubicBezTo>
                  <a:pt x="173" y="638"/>
                  <a:pt x="173" y="638"/>
                  <a:pt x="173" y="639"/>
                </a:cubicBezTo>
                <a:cubicBezTo>
                  <a:pt x="173" y="639"/>
                  <a:pt x="173" y="640"/>
                  <a:pt x="173" y="640"/>
                </a:cubicBezTo>
                <a:cubicBezTo>
                  <a:pt x="173" y="640"/>
                  <a:pt x="173" y="640"/>
                  <a:pt x="173" y="640"/>
                </a:cubicBezTo>
                <a:cubicBezTo>
                  <a:pt x="173" y="641"/>
                  <a:pt x="173" y="640"/>
                  <a:pt x="173" y="640"/>
                </a:cubicBezTo>
                <a:cubicBezTo>
                  <a:pt x="174" y="640"/>
                  <a:pt x="174" y="639"/>
                  <a:pt x="173" y="639"/>
                </a:cubicBezTo>
                <a:cubicBezTo>
                  <a:pt x="173" y="638"/>
                  <a:pt x="173" y="638"/>
                  <a:pt x="174" y="637"/>
                </a:cubicBezTo>
                <a:cubicBezTo>
                  <a:pt x="174" y="638"/>
                  <a:pt x="174" y="638"/>
                  <a:pt x="174" y="638"/>
                </a:cubicBezTo>
                <a:cubicBezTo>
                  <a:pt x="174" y="639"/>
                  <a:pt x="174" y="639"/>
                  <a:pt x="174" y="639"/>
                </a:cubicBezTo>
                <a:cubicBezTo>
                  <a:pt x="174" y="639"/>
                  <a:pt x="174" y="638"/>
                  <a:pt x="174" y="638"/>
                </a:cubicBezTo>
                <a:cubicBezTo>
                  <a:pt x="174" y="638"/>
                  <a:pt x="174" y="637"/>
                  <a:pt x="174" y="637"/>
                </a:cubicBezTo>
                <a:cubicBezTo>
                  <a:pt x="174" y="637"/>
                  <a:pt x="174" y="637"/>
                  <a:pt x="174" y="637"/>
                </a:cubicBezTo>
                <a:cubicBezTo>
                  <a:pt x="174" y="637"/>
                  <a:pt x="174" y="637"/>
                  <a:pt x="174" y="637"/>
                </a:cubicBezTo>
                <a:cubicBezTo>
                  <a:pt x="175" y="637"/>
                  <a:pt x="175" y="637"/>
                  <a:pt x="175" y="637"/>
                </a:cubicBezTo>
                <a:cubicBezTo>
                  <a:pt x="175" y="638"/>
                  <a:pt x="175" y="638"/>
                  <a:pt x="175" y="638"/>
                </a:cubicBezTo>
                <a:cubicBezTo>
                  <a:pt x="175" y="637"/>
                  <a:pt x="175" y="637"/>
                  <a:pt x="175" y="637"/>
                </a:cubicBezTo>
                <a:cubicBezTo>
                  <a:pt x="175" y="637"/>
                  <a:pt x="175" y="637"/>
                  <a:pt x="175" y="637"/>
                </a:cubicBezTo>
                <a:cubicBezTo>
                  <a:pt x="175" y="637"/>
                  <a:pt x="175" y="637"/>
                  <a:pt x="175" y="637"/>
                </a:cubicBezTo>
                <a:cubicBezTo>
                  <a:pt x="175" y="636"/>
                  <a:pt x="175" y="636"/>
                  <a:pt x="175" y="635"/>
                </a:cubicBezTo>
                <a:cubicBezTo>
                  <a:pt x="174" y="635"/>
                  <a:pt x="174" y="636"/>
                  <a:pt x="173" y="636"/>
                </a:cubicBezTo>
                <a:cubicBezTo>
                  <a:pt x="173" y="635"/>
                  <a:pt x="173" y="634"/>
                  <a:pt x="173" y="633"/>
                </a:cubicBezTo>
                <a:cubicBezTo>
                  <a:pt x="173" y="632"/>
                  <a:pt x="173" y="631"/>
                  <a:pt x="173" y="630"/>
                </a:cubicBezTo>
                <a:cubicBezTo>
                  <a:pt x="173" y="630"/>
                  <a:pt x="173" y="630"/>
                  <a:pt x="173" y="630"/>
                </a:cubicBezTo>
                <a:cubicBezTo>
                  <a:pt x="173" y="630"/>
                  <a:pt x="173" y="630"/>
                  <a:pt x="173" y="630"/>
                </a:cubicBezTo>
                <a:cubicBezTo>
                  <a:pt x="173" y="629"/>
                  <a:pt x="174" y="629"/>
                  <a:pt x="174" y="629"/>
                </a:cubicBezTo>
                <a:cubicBezTo>
                  <a:pt x="174" y="629"/>
                  <a:pt x="174" y="629"/>
                  <a:pt x="174" y="629"/>
                </a:cubicBezTo>
                <a:cubicBezTo>
                  <a:pt x="174" y="629"/>
                  <a:pt x="174" y="629"/>
                  <a:pt x="174" y="629"/>
                </a:cubicBezTo>
                <a:cubicBezTo>
                  <a:pt x="174" y="629"/>
                  <a:pt x="174" y="629"/>
                  <a:pt x="174" y="629"/>
                </a:cubicBezTo>
                <a:cubicBezTo>
                  <a:pt x="174" y="629"/>
                  <a:pt x="174" y="630"/>
                  <a:pt x="175" y="630"/>
                </a:cubicBezTo>
                <a:cubicBezTo>
                  <a:pt x="175" y="629"/>
                  <a:pt x="175" y="629"/>
                  <a:pt x="175" y="629"/>
                </a:cubicBezTo>
                <a:cubicBezTo>
                  <a:pt x="175" y="629"/>
                  <a:pt x="175" y="629"/>
                  <a:pt x="175" y="629"/>
                </a:cubicBezTo>
                <a:cubicBezTo>
                  <a:pt x="175" y="629"/>
                  <a:pt x="175" y="629"/>
                  <a:pt x="175" y="629"/>
                </a:cubicBezTo>
                <a:cubicBezTo>
                  <a:pt x="176" y="628"/>
                  <a:pt x="175" y="627"/>
                  <a:pt x="176" y="626"/>
                </a:cubicBezTo>
                <a:cubicBezTo>
                  <a:pt x="176" y="626"/>
                  <a:pt x="176" y="626"/>
                  <a:pt x="175" y="625"/>
                </a:cubicBezTo>
                <a:cubicBezTo>
                  <a:pt x="177" y="624"/>
                  <a:pt x="175" y="623"/>
                  <a:pt x="176" y="621"/>
                </a:cubicBezTo>
                <a:cubicBezTo>
                  <a:pt x="176" y="621"/>
                  <a:pt x="175" y="621"/>
                  <a:pt x="175" y="621"/>
                </a:cubicBezTo>
                <a:cubicBezTo>
                  <a:pt x="175" y="618"/>
                  <a:pt x="176" y="616"/>
                  <a:pt x="175" y="614"/>
                </a:cubicBezTo>
                <a:cubicBezTo>
                  <a:pt x="176" y="612"/>
                  <a:pt x="175" y="611"/>
                  <a:pt x="175" y="609"/>
                </a:cubicBezTo>
                <a:cubicBezTo>
                  <a:pt x="175" y="608"/>
                  <a:pt x="176" y="605"/>
                  <a:pt x="175" y="604"/>
                </a:cubicBezTo>
                <a:cubicBezTo>
                  <a:pt x="175" y="602"/>
                  <a:pt x="175" y="601"/>
                  <a:pt x="175" y="600"/>
                </a:cubicBezTo>
                <a:cubicBezTo>
                  <a:pt x="175" y="599"/>
                  <a:pt x="174" y="599"/>
                  <a:pt x="174" y="599"/>
                </a:cubicBezTo>
                <a:cubicBezTo>
                  <a:pt x="174" y="599"/>
                  <a:pt x="174" y="598"/>
                  <a:pt x="174" y="597"/>
                </a:cubicBezTo>
                <a:cubicBezTo>
                  <a:pt x="174" y="596"/>
                  <a:pt x="174" y="595"/>
                  <a:pt x="174" y="594"/>
                </a:cubicBezTo>
                <a:cubicBezTo>
                  <a:pt x="174" y="594"/>
                  <a:pt x="175" y="594"/>
                  <a:pt x="175" y="594"/>
                </a:cubicBezTo>
                <a:cubicBezTo>
                  <a:pt x="175" y="593"/>
                  <a:pt x="174" y="593"/>
                  <a:pt x="174" y="593"/>
                </a:cubicBezTo>
                <a:cubicBezTo>
                  <a:pt x="174" y="592"/>
                  <a:pt x="174" y="590"/>
                  <a:pt x="174" y="589"/>
                </a:cubicBezTo>
                <a:cubicBezTo>
                  <a:pt x="174" y="589"/>
                  <a:pt x="174" y="589"/>
                  <a:pt x="174" y="589"/>
                </a:cubicBezTo>
                <a:cubicBezTo>
                  <a:pt x="174" y="588"/>
                  <a:pt x="174" y="586"/>
                  <a:pt x="174" y="585"/>
                </a:cubicBezTo>
                <a:cubicBezTo>
                  <a:pt x="174" y="584"/>
                  <a:pt x="174" y="583"/>
                  <a:pt x="174" y="581"/>
                </a:cubicBezTo>
                <a:cubicBezTo>
                  <a:pt x="173" y="578"/>
                  <a:pt x="174" y="575"/>
                  <a:pt x="173" y="573"/>
                </a:cubicBezTo>
                <a:cubicBezTo>
                  <a:pt x="173" y="572"/>
                  <a:pt x="173" y="572"/>
                  <a:pt x="173" y="572"/>
                </a:cubicBezTo>
                <a:cubicBezTo>
                  <a:pt x="173" y="571"/>
                  <a:pt x="173" y="571"/>
                  <a:pt x="172" y="571"/>
                </a:cubicBezTo>
                <a:cubicBezTo>
                  <a:pt x="173" y="570"/>
                  <a:pt x="173" y="570"/>
                  <a:pt x="173" y="570"/>
                </a:cubicBezTo>
                <a:cubicBezTo>
                  <a:pt x="173" y="570"/>
                  <a:pt x="173" y="570"/>
                  <a:pt x="173" y="570"/>
                </a:cubicBezTo>
                <a:cubicBezTo>
                  <a:pt x="173" y="569"/>
                  <a:pt x="173" y="568"/>
                  <a:pt x="172" y="567"/>
                </a:cubicBezTo>
                <a:cubicBezTo>
                  <a:pt x="172" y="567"/>
                  <a:pt x="172" y="567"/>
                  <a:pt x="172" y="567"/>
                </a:cubicBezTo>
                <a:close/>
                <a:moveTo>
                  <a:pt x="179" y="623"/>
                </a:moveTo>
                <a:cubicBezTo>
                  <a:pt x="178" y="623"/>
                  <a:pt x="178" y="623"/>
                  <a:pt x="178" y="623"/>
                </a:cubicBezTo>
                <a:cubicBezTo>
                  <a:pt x="178" y="623"/>
                  <a:pt x="178" y="623"/>
                  <a:pt x="178" y="623"/>
                </a:cubicBezTo>
                <a:cubicBezTo>
                  <a:pt x="178" y="624"/>
                  <a:pt x="178" y="624"/>
                  <a:pt x="178" y="625"/>
                </a:cubicBezTo>
                <a:cubicBezTo>
                  <a:pt x="179" y="625"/>
                  <a:pt x="179" y="626"/>
                  <a:pt x="179" y="626"/>
                </a:cubicBezTo>
                <a:cubicBezTo>
                  <a:pt x="178" y="626"/>
                  <a:pt x="179" y="627"/>
                  <a:pt x="179" y="627"/>
                </a:cubicBezTo>
                <a:cubicBezTo>
                  <a:pt x="179" y="627"/>
                  <a:pt x="179" y="627"/>
                  <a:pt x="179" y="627"/>
                </a:cubicBezTo>
                <a:cubicBezTo>
                  <a:pt x="179" y="626"/>
                  <a:pt x="179" y="625"/>
                  <a:pt x="179" y="625"/>
                </a:cubicBezTo>
                <a:cubicBezTo>
                  <a:pt x="179" y="624"/>
                  <a:pt x="179" y="624"/>
                  <a:pt x="179" y="624"/>
                </a:cubicBezTo>
                <a:cubicBezTo>
                  <a:pt x="179" y="623"/>
                  <a:pt x="179" y="623"/>
                  <a:pt x="179" y="623"/>
                </a:cubicBezTo>
                <a:close/>
                <a:moveTo>
                  <a:pt x="186" y="612"/>
                </a:moveTo>
                <a:cubicBezTo>
                  <a:pt x="186" y="612"/>
                  <a:pt x="186" y="612"/>
                  <a:pt x="186" y="612"/>
                </a:cubicBezTo>
                <a:cubicBezTo>
                  <a:pt x="186" y="614"/>
                  <a:pt x="186" y="614"/>
                  <a:pt x="186" y="616"/>
                </a:cubicBezTo>
                <a:cubicBezTo>
                  <a:pt x="186" y="616"/>
                  <a:pt x="185" y="617"/>
                  <a:pt x="185" y="618"/>
                </a:cubicBezTo>
                <a:cubicBezTo>
                  <a:pt x="185" y="618"/>
                  <a:pt x="185" y="618"/>
                  <a:pt x="186" y="618"/>
                </a:cubicBezTo>
                <a:cubicBezTo>
                  <a:pt x="186" y="618"/>
                  <a:pt x="186" y="618"/>
                  <a:pt x="186" y="618"/>
                </a:cubicBezTo>
                <a:cubicBezTo>
                  <a:pt x="186" y="617"/>
                  <a:pt x="186" y="616"/>
                  <a:pt x="186" y="616"/>
                </a:cubicBezTo>
                <a:cubicBezTo>
                  <a:pt x="187" y="615"/>
                  <a:pt x="187" y="613"/>
                  <a:pt x="186" y="612"/>
                </a:cubicBezTo>
                <a:cubicBezTo>
                  <a:pt x="186" y="612"/>
                  <a:pt x="186" y="612"/>
                  <a:pt x="186" y="612"/>
                </a:cubicBezTo>
                <a:cubicBezTo>
                  <a:pt x="186" y="612"/>
                  <a:pt x="186" y="612"/>
                  <a:pt x="186" y="612"/>
                </a:cubicBezTo>
                <a:close/>
                <a:moveTo>
                  <a:pt x="178" y="609"/>
                </a:moveTo>
                <a:cubicBezTo>
                  <a:pt x="178" y="609"/>
                  <a:pt x="178" y="608"/>
                  <a:pt x="178" y="608"/>
                </a:cubicBezTo>
                <a:cubicBezTo>
                  <a:pt x="178" y="608"/>
                  <a:pt x="178" y="608"/>
                  <a:pt x="178" y="608"/>
                </a:cubicBezTo>
                <a:cubicBezTo>
                  <a:pt x="178" y="608"/>
                  <a:pt x="178" y="609"/>
                  <a:pt x="178" y="609"/>
                </a:cubicBezTo>
                <a:cubicBezTo>
                  <a:pt x="177" y="610"/>
                  <a:pt x="178" y="611"/>
                  <a:pt x="178" y="612"/>
                </a:cubicBezTo>
                <a:cubicBezTo>
                  <a:pt x="178" y="613"/>
                  <a:pt x="178" y="614"/>
                  <a:pt x="178" y="614"/>
                </a:cubicBezTo>
                <a:cubicBezTo>
                  <a:pt x="178" y="615"/>
                  <a:pt x="178" y="615"/>
                  <a:pt x="178" y="615"/>
                </a:cubicBezTo>
                <a:cubicBezTo>
                  <a:pt x="178" y="615"/>
                  <a:pt x="178" y="615"/>
                  <a:pt x="178" y="615"/>
                </a:cubicBezTo>
                <a:cubicBezTo>
                  <a:pt x="179" y="614"/>
                  <a:pt x="178" y="613"/>
                  <a:pt x="178" y="612"/>
                </a:cubicBezTo>
                <a:cubicBezTo>
                  <a:pt x="178" y="611"/>
                  <a:pt x="178" y="610"/>
                  <a:pt x="178" y="609"/>
                </a:cubicBezTo>
                <a:close/>
                <a:moveTo>
                  <a:pt x="178" y="604"/>
                </a:moveTo>
                <a:cubicBezTo>
                  <a:pt x="178" y="604"/>
                  <a:pt x="178" y="604"/>
                  <a:pt x="178" y="604"/>
                </a:cubicBezTo>
                <a:cubicBezTo>
                  <a:pt x="178" y="604"/>
                  <a:pt x="178" y="604"/>
                  <a:pt x="178" y="604"/>
                </a:cubicBezTo>
                <a:cubicBezTo>
                  <a:pt x="178" y="605"/>
                  <a:pt x="178" y="606"/>
                  <a:pt x="178" y="606"/>
                </a:cubicBezTo>
                <a:cubicBezTo>
                  <a:pt x="178" y="606"/>
                  <a:pt x="178" y="607"/>
                  <a:pt x="178" y="607"/>
                </a:cubicBezTo>
                <a:cubicBezTo>
                  <a:pt x="178" y="607"/>
                  <a:pt x="178" y="606"/>
                  <a:pt x="178" y="606"/>
                </a:cubicBezTo>
                <a:cubicBezTo>
                  <a:pt x="178" y="606"/>
                  <a:pt x="178" y="605"/>
                  <a:pt x="178" y="604"/>
                </a:cubicBezTo>
                <a:cubicBezTo>
                  <a:pt x="178" y="604"/>
                  <a:pt x="178" y="604"/>
                  <a:pt x="178" y="604"/>
                </a:cubicBezTo>
                <a:close/>
                <a:moveTo>
                  <a:pt x="128" y="643"/>
                </a:moveTo>
                <a:cubicBezTo>
                  <a:pt x="128" y="643"/>
                  <a:pt x="128" y="643"/>
                  <a:pt x="128" y="643"/>
                </a:cubicBezTo>
                <a:cubicBezTo>
                  <a:pt x="128" y="643"/>
                  <a:pt x="128" y="643"/>
                  <a:pt x="128" y="643"/>
                </a:cubicBezTo>
                <a:cubicBezTo>
                  <a:pt x="128" y="643"/>
                  <a:pt x="128" y="643"/>
                  <a:pt x="128" y="643"/>
                </a:cubicBezTo>
                <a:cubicBezTo>
                  <a:pt x="128" y="644"/>
                  <a:pt x="128" y="644"/>
                  <a:pt x="128" y="645"/>
                </a:cubicBezTo>
                <a:cubicBezTo>
                  <a:pt x="128" y="645"/>
                  <a:pt x="128" y="645"/>
                  <a:pt x="128" y="645"/>
                </a:cubicBezTo>
                <a:cubicBezTo>
                  <a:pt x="128" y="645"/>
                  <a:pt x="128" y="645"/>
                  <a:pt x="128" y="645"/>
                </a:cubicBezTo>
                <a:cubicBezTo>
                  <a:pt x="128" y="644"/>
                  <a:pt x="128" y="644"/>
                  <a:pt x="128" y="643"/>
                </a:cubicBezTo>
                <a:close/>
                <a:moveTo>
                  <a:pt x="128" y="638"/>
                </a:moveTo>
                <a:cubicBezTo>
                  <a:pt x="128" y="638"/>
                  <a:pt x="128" y="638"/>
                  <a:pt x="128" y="638"/>
                </a:cubicBezTo>
                <a:cubicBezTo>
                  <a:pt x="128" y="638"/>
                  <a:pt x="128" y="638"/>
                  <a:pt x="128" y="638"/>
                </a:cubicBezTo>
                <a:cubicBezTo>
                  <a:pt x="128" y="638"/>
                  <a:pt x="128" y="638"/>
                  <a:pt x="128" y="638"/>
                </a:cubicBezTo>
                <a:cubicBezTo>
                  <a:pt x="128" y="639"/>
                  <a:pt x="128" y="639"/>
                  <a:pt x="128" y="639"/>
                </a:cubicBezTo>
                <a:cubicBezTo>
                  <a:pt x="128" y="640"/>
                  <a:pt x="128" y="640"/>
                  <a:pt x="128" y="640"/>
                </a:cubicBezTo>
                <a:cubicBezTo>
                  <a:pt x="128" y="640"/>
                  <a:pt x="128" y="640"/>
                  <a:pt x="128" y="640"/>
                </a:cubicBezTo>
                <a:cubicBezTo>
                  <a:pt x="128" y="640"/>
                  <a:pt x="128" y="640"/>
                  <a:pt x="128" y="640"/>
                </a:cubicBezTo>
                <a:cubicBezTo>
                  <a:pt x="128" y="640"/>
                  <a:pt x="128" y="640"/>
                  <a:pt x="128" y="639"/>
                </a:cubicBezTo>
                <a:cubicBezTo>
                  <a:pt x="128" y="639"/>
                  <a:pt x="128" y="639"/>
                  <a:pt x="128" y="638"/>
                </a:cubicBezTo>
                <a:close/>
                <a:moveTo>
                  <a:pt x="128" y="634"/>
                </a:moveTo>
                <a:cubicBezTo>
                  <a:pt x="128" y="633"/>
                  <a:pt x="128" y="632"/>
                  <a:pt x="128" y="632"/>
                </a:cubicBezTo>
                <a:cubicBezTo>
                  <a:pt x="128" y="632"/>
                  <a:pt x="128" y="632"/>
                  <a:pt x="128" y="632"/>
                </a:cubicBezTo>
                <a:cubicBezTo>
                  <a:pt x="128" y="632"/>
                  <a:pt x="127" y="632"/>
                  <a:pt x="127" y="632"/>
                </a:cubicBezTo>
                <a:cubicBezTo>
                  <a:pt x="127" y="632"/>
                  <a:pt x="127" y="632"/>
                  <a:pt x="127" y="632"/>
                </a:cubicBezTo>
                <a:cubicBezTo>
                  <a:pt x="128" y="632"/>
                  <a:pt x="128" y="633"/>
                  <a:pt x="128" y="634"/>
                </a:cubicBezTo>
                <a:cubicBezTo>
                  <a:pt x="128" y="634"/>
                  <a:pt x="128" y="635"/>
                  <a:pt x="128" y="635"/>
                </a:cubicBezTo>
                <a:cubicBezTo>
                  <a:pt x="128" y="635"/>
                  <a:pt x="128" y="635"/>
                  <a:pt x="128" y="635"/>
                </a:cubicBezTo>
                <a:cubicBezTo>
                  <a:pt x="128" y="635"/>
                  <a:pt x="128" y="635"/>
                  <a:pt x="128" y="635"/>
                </a:cubicBezTo>
                <a:cubicBezTo>
                  <a:pt x="128" y="635"/>
                  <a:pt x="128" y="634"/>
                  <a:pt x="128" y="634"/>
                </a:cubicBezTo>
                <a:close/>
                <a:moveTo>
                  <a:pt x="183" y="572"/>
                </a:moveTo>
                <a:cubicBezTo>
                  <a:pt x="183" y="573"/>
                  <a:pt x="183" y="573"/>
                  <a:pt x="183" y="574"/>
                </a:cubicBezTo>
                <a:cubicBezTo>
                  <a:pt x="183" y="574"/>
                  <a:pt x="183" y="575"/>
                  <a:pt x="183" y="575"/>
                </a:cubicBezTo>
                <a:cubicBezTo>
                  <a:pt x="183" y="575"/>
                  <a:pt x="183" y="575"/>
                  <a:pt x="183" y="575"/>
                </a:cubicBezTo>
                <a:cubicBezTo>
                  <a:pt x="184" y="575"/>
                  <a:pt x="184" y="575"/>
                  <a:pt x="184" y="575"/>
                </a:cubicBezTo>
                <a:cubicBezTo>
                  <a:pt x="184" y="575"/>
                  <a:pt x="184" y="574"/>
                  <a:pt x="183" y="574"/>
                </a:cubicBezTo>
                <a:cubicBezTo>
                  <a:pt x="183" y="573"/>
                  <a:pt x="183" y="573"/>
                  <a:pt x="183" y="572"/>
                </a:cubicBezTo>
                <a:cubicBezTo>
                  <a:pt x="183" y="572"/>
                  <a:pt x="183" y="572"/>
                  <a:pt x="183" y="572"/>
                </a:cubicBezTo>
                <a:cubicBezTo>
                  <a:pt x="183" y="572"/>
                  <a:pt x="183" y="572"/>
                  <a:pt x="183" y="572"/>
                </a:cubicBezTo>
                <a:cubicBezTo>
                  <a:pt x="183" y="572"/>
                  <a:pt x="183" y="572"/>
                  <a:pt x="183" y="572"/>
                </a:cubicBezTo>
                <a:close/>
                <a:moveTo>
                  <a:pt x="127" y="606"/>
                </a:moveTo>
                <a:cubicBezTo>
                  <a:pt x="127" y="606"/>
                  <a:pt x="127" y="606"/>
                  <a:pt x="127" y="606"/>
                </a:cubicBezTo>
                <a:cubicBezTo>
                  <a:pt x="126" y="606"/>
                  <a:pt x="126" y="606"/>
                  <a:pt x="126" y="606"/>
                </a:cubicBezTo>
                <a:cubicBezTo>
                  <a:pt x="126" y="606"/>
                  <a:pt x="126" y="606"/>
                  <a:pt x="126" y="606"/>
                </a:cubicBezTo>
                <a:cubicBezTo>
                  <a:pt x="126" y="607"/>
                  <a:pt x="126" y="609"/>
                  <a:pt x="126" y="610"/>
                </a:cubicBezTo>
                <a:cubicBezTo>
                  <a:pt x="126" y="610"/>
                  <a:pt x="127" y="610"/>
                  <a:pt x="127" y="610"/>
                </a:cubicBezTo>
                <a:cubicBezTo>
                  <a:pt x="127" y="610"/>
                  <a:pt x="127" y="610"/>
                  <a:pt x="127" y="609"/>
                </a:cubicBezTo>
                <a:cubicBezTo>
                  <a:pt x="126" y="609"/>
                  <a:pt x="126" y="607"/>
                  <a:pt x="127" y="606"/>
                </a:cubicBezTo>
                <a:close/>
                <a:moveTo>
                  <a:pt x="126" y="591"/>
                </a:moveTo>
                <a:cubicBezTo>
                  <a:pt x="126" y="591"/>
                  <a:pt x="126" y="591"/>
                  <a:pt x="125" y="591"/>
                </a:cubicBezTo>
                <a:cubicBezTo>
                  <a:pt x="125" y="591"/>
                  <a:pt x="125" y="591"/>
                  <a:pt x="125" y="591"/>
                </a:cubicBezTo>
                <a:cubicBezTo>
                  <a:pt x="125" y="591"/>
                  <a:pt x="125" y="591"/>
                  <a:pt x="125" y="591"/>
                </a:cubicBezTo>
                <a:cubicBezTo>
                  <a:pt x="125" y="593"/>
                  <a:pt x="125" y="595"/>
                  <a:pt x="126" y="596"/>
                </a:cubicBezTo>
                <a:cubicBezTo>
                  <a:pt x="126" y="599"/>
                  <a:pt x="126" y="601"/>
                  <a:pt x="126" y="604"/>
                </a:cubicBezTo>
                <a:cubicBezTo>
                  <a:pt x="126" y="604"/>
                  <a:pt x="126" y="604"/>
                  <a:pt x="126" y="604"/>
                </a:cubicBezTo>
                <a:cubicBezTo>
                  <a:pt x="126" y="604"/>
                  <a:pt x="126" y="604"/>
                  <a:pt x="126" y="604"/>
                </a:cubicBezTo>
                <a:cubicBezTo>
                  <a:pt x="126" y="601"/>
                  <a:pt x="126" y="599"/>
                  <a:pt x="126" y="596"/>
                </a:cubicBezTo>
                <a:cubicBezTo>
                  <a:pt x="126" y="594"/>
                  <a:pt x="126" y="593"/>
                  <a:pt x="126" y="591"/>
                </a:cubicBezTo>
                <a:close/>
                <a:moveTo>
                  <a:pt x="125" y="586"/>
                </a:moveTo>
                <a:cubicBezTo>
                  <a:pt x="125" y="585"/>
                  <a:pt x="125" y="585"/>
                  <a:pt x="125" y="585"/>
                </a:cubicBezTo>
                <a:cubicBezTo>
                  <a:pt x="125" y="585"/>
                  <a:pt x="125" y="585"/>
                  <a:pt x="125" y="585"/>
                </a:cubicBezTo>
                <a:cubicBezTo>
                  <a:pt x="125" y="585"/>
                  <a:pt x="125" y="585"/>
                  <a:pt x="125" y="586"/>
                </a:cubicBezTo>
                <a:cubicBezTo>
                  <a:pt x="125" y="586"/>
                  <a:pt x="125" y="586"/>
                  <a:pt x="125" y="586"/>
                </a:cubicBezTo>
                <a:cubicBezTo>
                  <a:pt x="125" y="586"/>
                  <a:pt x="125" y="587"/>
                  <a:pt x="125" y="587"/>
                </a:cubicBezTo>
                <a:cubicBezTo>
                  <a:pt x="125" y="587"/>
                  <a:pt x="125" y="586"/>
                  <a:pt x="125" y="586"/>
                </a:cubicBezTo>
                <a:close/>
                <a:moveTo>
                  <a:pt x="168" y="544"/>
                </a:moveTo>
                <a:cubicBezTo>
                  <a:pt x="168" y="543"/>
                  <a:pt x="168" y="542"/>
                  <a:pt x="168" y="542"/>
                </a:cubicBezTo>
                <a:cubicBezTo>
                  <a:pt x="168" y="542"/>
                  <a:pt x="168" y="541"/>
                  <a:pt x="168" y="541"/>
                </a:cubicBezTo>
                <a:cubicBezTo>
                  <a:pt x="168" y="541"/>
                  <a:pt x="168" y="541"/>
                  <a:pt x="168" y="542"/>
                </a:cubicBezTo>
                <a:cubicBezTo>
                  <a:pt x="168" y="542"/>
                  <a:pt x="168" y="542"/>
                  <a:pt x="168" y="542"/>
                </a:cubicBezTo>
                <a:cubicBezTo>
                  <a:pt x="168" y="542"/>
                  <a:pt x="168" y="543"/>
                  <a:pt x="168" y="544"/>
                </a:cubicBezTo>
                <a:cubicBezTo>
                  <a:pt x="168" y="545"/>
                  <a:pt x="168" y="545"/>
                  <a:pt x="168" y="546"/>
                </a:cubicBezTo>
                <a:cubicBezTo>
                  <a:pt x="168" y="546"/>
                  <a:pt x="168" y="546"/>
                  <a:pt x="168" y="546"/>
                </a:cubicBezTo>
                <a:cubicBezTo>
                  <a:pt x="168" y="546"/>
                  <a:pt x="168" y="546"/>
                  <a:pt x="168" y="546"/>
                </a:cubicBezTo>
                <a:cubicBezTo>
                  <a:pt x="168" y="545"/>
                  <a:pt x="168" y="545"/>
                  <a:pt x="168" y="544"/>
                </a:cubicBezTo>
                <a:close/>
                <a:moveTo>
                  <a:pt x="174" y="530"/>
                </a:moveTo>
                <a:cubicBezTo>
                  <a:pt x="174" y="531"/>
                  <a:pt x="174" y="531"/>
                  <a:pt x="174" y="531"/>
                </a:cubicBezTo>
                <a:cubicBezTo>
                  <a:pt x="174" y="532"/>
                  <a:pt x="174" y="532"/>
                  <a:pt x="174" y="533"/>
                </a:cubicBezTo>
                <a:cubicBezTo>
                  <a:pt x="174" y="533"/>
                  <a:pt x="174" y="533"/>
                  <a:pt x="174" y="533"/>
                </a:cubicBezTo>
                <a:cubicBezTo>
                  <a:pt x="174" y="533"/>
                  <a:pt x="174" y="533"/>
                  <a:pt x="174" y="533"/>
                </a:cubicBezTo>
                <a:cubicBezTo>
                  <a:pt x="174" y="532"/>
                  <a:pt x="174" y="532"/>
                  <a:pt x="174" y="531"/>
                </a:cubicBezTo>
                <a:cubicBezTo>
                  <a:pt x="174" y="531"/>
                  <a:pt x="174" y="531"/>
                  <a:pt x="174" y="530"/>
                </a:cubicBezTo>
                <a:cubicBezTo>
                  <a:pt x="174" y="530"/>
                  <a:pt x="174" y="530"/>
                  <a:pt x="174" y="530"/>
                </a:cubicBezTo>
                <a:cubicBezTo>
                  <a:pt x="174" y="530"/>
                  <a:pt x="174" y="530"/>
                  <a:pt x="174" y="530"/>
                </a:cubicBezTo>
                <a:cubicBezTo>
                  <a:pt x="174" y="530"/>
                  <a:pt x="174" y="530"/>
                  <a:pt x="174" y="530"/>
                </a:cubicBezTo>
                <a:close/>
                <a:moveTo>
                  <a:pt x="167" y="529"/>
                </a:moveTo>
                <a:cubicBezTo>
                  <a:pt x="167" y="529"/>
                  <a:pt x="167" y="528"/>
                  <a:pt x="167" y="528"/>
                </a:cubicBezTo>
                <a:cubicBezTo>
                  <a:pt x="167" y="528"/>
                  <a:pt x="167" y="528"/>
                  <a:pt x="167" y="527"/>
                </a:cubicBezTo>
                <a:cubicBezTo>
                  <a:pt x="167" y="528"/>
                  <a:pt x="167" y="528"/>
                  <a:pt x="167" y="528"/>
                </a:cubicBezTo>
                <a:cubicBezTo>
                  <a:pt x="167" y="528"/>
                  <a:pt x="167" y="528"/>
                  <a:pt x="167" y="528"/>
                </a:cubicBezTo>
                <a:cubicBezTo>
                  <a:pt x="167" y="528"/>
                  <a:pt x="167" y="529"/>
                  <a:pt x="167" y="529"/>
                </a:cubicBezTo>
                <a:cubicBezTo>
                  <a:pt x="167" y="530"/>
                  <a:pt x="167" y="530"/>
                  <a:pt x="167" y="531"/>
                </a:cubicBezTo>
                <a:cubicBezTo>
                  <a:pt x="167" y="531"/>
                  <a:pt x="167" y="531"/>
                  <a:pt x="168" y="531"/>
                </a:cubicBezTo>
                <a:cubicBezTo>
                  <a:pt x="168" y="531"/>
                  <a:pt x="168" y="531"/>
                  <a:pt x="168" y="531"/>
                </a:cubicBezTo>
                <a:cubicBezTo>
                  <a:pt x="167" y="530"/>
                  <a:pt x="167" y="530"/>
                  <a:pt x="167" y="529"/>
                </a:cubicBezTo>
                <a:close/>
                <a:moveTo>
                  <a:pt x="170" y="514"/>
                </a:moveTo>
                <a:cubicBezTo>
                  <a:pt x="170" y="514"/>
                  <a:pt x="170" y="515"/>
                  <a:pt x="170" y="515"/>
                </a:cubicBezTo>
                <a:cubicBezTo>
                  <a:pt x="170" y="515"/>
                  <a:pt x="170" y="515"/>
                  <a:pt x="170" y="516"/>
                </a:cubicBezTo>
                <a:cubicBezTo>
                  <a:pt x="170" y="516"/>
                  <a:pt x="170" y="516"/>
                  <a:pt x="170" y="516"/>
                </a:cubicBezTo>
                <a:cubicBezTo>
                  <a:pt x="170" y="516"/>
                  <a:pt x="170" y="516"/>
                  <a:pt x="170" y="516"/>
                </a:cubicBezTo>
                <a:cubicBezTo>
                  <a:pt x="170" y="515"/>
                  <a:pt x="170" y="515"/>
                  <a:pt x="170" y="515"/>
                </a:cubicBezTo>
                <a:cubicBezTo>
                  <a:pt x="170" y="515"/>
                  <a:pt x="170" y="514"/>
                  <a:pt x="170" y="514"/>
                </a:cubicBezTo>
                <a:cubicBezTo>
                  <a:pt x="170" y="514"/>
                  <a:pt x="170" y="514"/>
                  <a:pt x="170" y="514"/>
                </a:cubicBezTo>
                <a:cubicBezTo>
                  <a:pt x="170" y="514"/>
                  <a:pt x="170" y="514"/>
                  <a:pt x="170" y="514"/>
                </a:cubicBezTo>
                <a:cubicBezTo>
                  <a:pt x="170" y="514"/>
                  <a:pt x="170" y="514"/>
                  <a:pt x="170" y="514"/>
                </a:cubicBezTo>
                <a:close/>
                <a:moveTo>
                  <a:pt x="168" y="514"/>
                </a:moveTo>
                <a:cubicBezTo>
                  <a:pt x="168" y="514"/>
                  <a:pt x="168" y="514"/>
                  <a:pt x="168" y="514"/>
                </a:cubicBezTo>
                <a:cubicBezTo>
                  <a:pt x="168" y="514"/>
                  <a:pt x="168" y="513"/>
                  <a:pt x="168" y="513"/>
                </a:cubicBezTo>
                <a:cubicBezTo>
                  <a:pt x="168" y="513"/>
                  <a:pt x="168" y="513"/>
                  <a:pt x="168" y="513"/>
                </a:cubicBezTo>
                <a:cubicBezTo>
                  <a:pt x="168" y="513"/>
                  <a:pt x="168" y="513"/>
                  <a:pt x="168" y="513"/>
                </a:cubicBezTo>
                <a:cubicBezTo>
                  <a:pt x="168" y="513"/>
                  <a:pt x="168" y="513"/>
                  <a:pt x="168" y="513"/>
                </a:cubicBezTo>
                <a:cubicBezTo>
                  <a:pt x="168" y="514"/>
                  <a:pt x="168" y="514"/>
                  <a:pt x="168" y="514"/>
                </a:cubicBezTo>
                <a:cubicBezTo>
                  <a:pt x="168" y="514"/>
                  <a:pt x="168" y="514"/>
                  <a:pt x="168" y="514"/>
                </a:cubicBezTo>
                <a:close/>
                <a:moveTo>
                  <a:pt x="167" y="509"/>
                </a:moveTo>
                <a:cubicBezTo>
                  <a:pt x="166" y="510"/>
                  <a:pt x="166" y="511"/>
                  <a:pt x="166" y="511"/>
                </a:cubicBezTo>
                <a:cubicBezTo>
                  <a:pt x="166" y="511"/>
                  <a:pt x="166" y="512"/>
                  <a:pt x="166" y="512"/>
                </a:cubicBezTo>
                <a:cubicBezTo>
                  <a:pt x="166" y="512"/>
                  <a:pt x="166" y="512"/>
                  <a:pt x="167" y="512"/>
                </a:cubicBezTo>
                <a:cubicBezTo>
                  <a:pt x="167" y="512"/>
                  <a:pt x="167" y="512"/>
                  <a:pt x="167" y="512"/>
                </a:cubicBezTo>
                <a:cubicBezTo>
                  <a:pt x="167" y="512"/>
                  <a:pt x="167" y="511"/>
                  <a:pt x="167" y="511"/>
                </a:cubicBezTo>
                <a:cubicBezTo>
                  <a:pt x="167" y="511"/>
                  <a:pt x="167" y="510"/>
                  <a:pt x="167" y="510"/>
                </a:cubicBezTo>
                <a:cubicBezTo>
                  <a:pt x="167" y="509"/>
                  <a:pt x="167" y="509"/>
                  <a:pt x="167" y="509"/>
                </a:cubicBezTo>
                <a:cubicBezTo>
                  <a:pt x="167" y="509"/>
                  <a:pt x="167" y="509"/>
                  <a:pt x="167" y="509"/>
                </a:cubicBezTo>
                <a:cubicBezTo>
                  <a:pt x="167" y="509"/>
                  <a:pt x="167" y="509"/>
                  <a:pt x="167" y="509"/>
                </a:cubicBezTo>
                <a:close/>
                <a:moveTo>
                  <a:pt x="168" y="511"/>
                </a:moveTo>
                <a:cubicBezTo>
                  <a:pt x="168" y="511"/>
                  <a:pt x="168" y="511"/>
                  <a:pt x="168" y="511"/>
                </a:cubicBezTo>
                <a:cubicBezTo>
                  <a:pt x="169" y="510"/>
                  <a:pt x="168" y="509"/>
                  <a:pt x="168" y="508"/>
                </a:cubicBezTo>
                <a:cubicBezTo>
                  <a:pt x="168" y="507"/>
                  <a:pt x="168" y="506"/>
                  <a:pt x="168" y="505"/>
                </a:cubicBezTo>
                <a:cubicBezTo>
                  <a:pt x="168" y="505"/>
                  <a:pt x="168" y="505"/>
                  <a:pt x="168" y="505"/>
                </a:cubicBezTo>
                <a:cubicBezTo>
                  <a:pt x="167" y="505"/>
                  <a:pt x="167" y="505"/>
                  <a:pt x="167" y="505"/>
                </a:cubicBezTo>
                <a:cubicBezTo>
                  <a:pt x="167" y="505"/>
                  <a:pt x="167" y="505"/>
                  <a:pt x="167" y="505"/>
                </a:cubicBezTo>
                <a:cubicBezTo>
                  <a:pt x="167" y="506"/>
                  <a:pt x="167" y="507"/>
                  <a:pt x="168" y="508"/>
                </a:cubicBezTo>
                <a:cubicBezTo>
                  <a:pt x="168" y="509"/>
                  <a:pt x="168" y="510"/>
                  <a:pt x="168" y="511"/>
                </a:cubicBezTo>
                <a:cubicBezTo>
                  <a:pt x="167" y="511"/>
                  <a:pt x="168" y="511"/>
                  <a:pt x="168" y="511"/>
                </a:cubicBezTo>
                <a:close/>
                <a:moveTo>
                  <a:pt x="166" y="488"/>
                </a:moveTo>
                <a:cubicBezTo>
                  <a:pt x="166" y="488"/>
                  <a:pt x="166" y="488"/>
                  <a:pt x="166" y="488"/>
                </a:cubicBezTo>
                <a:cubicBezTo>
                  <a:pt x="166" y="488"/>
                  <a:pt x="166" y="488"/>
                  <a:pt x="166" y="488"/>
                </a:cubicBezTo>
                <a:cubicBezTo>
                  <a:pt x="166" y="488"/>
                  <a:pt x="166" y="488"/>
                  <a:pt x="166" y="488"/>
                </a:cubicBezTo>
                <a:cubicBezTo>
                  <a:pt x="166" y="489"/>
                  <a:pt x="166" y="489"/>
                  <a:pt x="166" y="489"/>
                </a:cubicBezTo>
                <a:cubicBezTo>
                  <a:pt x="166" y="489"/>
                  <a:pt x="166" y="490"/>
                  <a:pt x="166" y="490"/>
                </a:cubicBezTo>
                <a:cubicBezTo>
                  <a:pt x="166" y="490"/>
                  <a:pt x="166" y="490"/>
                  <a:pt x="166" y="490"/>
                </a:cubicBezTo>
                <a:cubicBezTo>
                  <a:pt x="166" y="490"/>
                  <a:pt x="166" y="490"/>
                  <a:pt x="166" y="490"/>
                </a:cubicBezTo>
                <a:cubicBezTo>
                  <a:pt x="166" y="489"/>
                  <a:pt x="166" y="489"/>
                  <a:pt x="166" y="489"/>
                </a:cubicBezTo>
                <a:lnTo>
                  <a:pt x="166" y="488"/>
                </a:lnTo>
                <a:close/>
                <a:moveTo>
                  <a:pt x="172" y="477"/>
                </a:moveTo>
                <a:cubicBezTo>
                  <a:pt x="172" y="477"/>
                  <a:pt x="172" y="478"/>
                  <a:pt x="172" y="478"/>
                </a:cubicBezTo>
                <a:cubicBezTo>
                  <a:pt x="172" y="478"/>
                  <a:pt x="172" y="479"/>
                  <a:pt x="172" y="479"/>
                </a:cubicBezTo>
                <a:cubicBezTo>
                  <a:pt x="172" y="479"/>
                  <a:pt x="172" y="479"/>
                  <a:pt x="172" y="479"/>
                </a:cubicBezTo>
                <a:cubicBezTo>
                  <a:pt x="172" y="479"/>
                  <a:pt x="172" y="479"/>
                  <a:pt x="172" y="479"/>
                </a:cubicBezTo>
                <a:cubicBezTo>
                  <a:pt x="172" y="479"/>
                  <a:pt x="172" y="478"/>
                  <a:pt x="172" y="478"/>
                </a:cubicBezTo>
                <a:cubicBezTo>
                  <a:pt x="172" y="478"/>
                  <a:pt x="172" y="477"/>
                  <a:pt x="172" y="477"/>
                </a:cubicBezTo>
                <a:cubicBezTo>
                  <a:pt x="172" y="477"/>
                  <a:pt x="172" y="477"/>
                  <a:pt x="172" y="477"/>
                </a:cubicBezTo>
                <a:cubicBezTo>
                  <a:pt x="172" y="477"/>
                  <a:pt x="172" y="477"/>
                  <a:pt x="172" y="477"/>
                </a:cubicBezTo>
                <a:cubicBezTo>
                  <a:pt x="172" y="477"/>
                  <a:pt x="172" y="477"/>
                  <a:pt x="172" y="477"/>
                </a:cubicBezTo>
                <a:close/>
                <a:moveTo>
                  <a:pt x="165" y="457"/>
                </a:moveTo>
                <a:cubicBezTo>
                  <a:pt x="165" y="457"/>
                  <a:pt x="165" y="457"/>
                  <a:pt x="165" y="457"/>
                </a:cubicBezTo>
                <a:cubicBezTo>
                  <a:pt x="165" y="457"/>
                  <a:pt x="165" y="457"/>
                  <a:pt x="165" y="457"/>
                </a:cubicBezTo>
                <a:cubicBezTo>
                  <a:pt x="165" y="455"/>
                  <a:pt x="165" y="454"/>
                  <a:pt x="165" y="452"/>
                </a:cubicBezTo>
                <a:cubicBezTo>
                  <a:pt x="165" y="451"/>
                  <a:pt x="165" y="451"/>
                  <a:pt x="165" y="450"/>
                </a:cubicBezTo>
                <a:cubicBezTo>
                  <a:pt x="165" y="450"/>
                  <a:pt x="165" y="450"/>
                  <a:pt x="165" y="450"/>
                </a:cubicBezTo>
                <a:cubicBezTo>
                  <a:pt x="164" y="450"/>
                  <a:pt x="164" y="450"/>
                  <a:pt x="164" y="450"/>
                </a:cubicBezTo>
                <a:cubicBezTo>
                  <a:pt x="164" y="450"/>
                  <a:pt x="164" y="450"/>
                  <a:pt x="164" y="450"/>
                </a:cubicBezTo>
                <a:cubicBezTo>
                  <a:pt x="164" y="451"/>
                  <a:pt x="164" y="451"/>
                  <a:pt x="164" y="452"/>
                </a:cubicBezTo>
                <a:cubicBezTo>
                  <a:pt x="164" y="454"/>
                  <a:pt x="164" y="455"/>
                  <a:pt x="165" y="457"/>
                </a:cubicBezTo>
                <a:cubicBezTo>
                  <a:pt x="164" y="458"/>
                  <a:pt x="164" y="459"/>
                  <a:pt x="165" y="460"/>
                </a:cubicBezTo>
                <a:cubicBezTo>
                  <a:pt x="165" y="461"/>
                  <a:pt x="165" y="462"/>
                  <a:pt x="165" y="463"/>
                </a:cubicBezTo>
                <a:cubicBezTo>
                  <a:pt x="165" y="463"/>
                  <a:pt x="165" y="463"/>
                  <a:pt x="165" y="463"/>
                </a:cubicBezTo>
                <a:cubicBezTo>
                  <a:pt x="165" y="463"/>
                  <a:pt x="165" y="463"/>
                  <a:pt x="165" y="463"/>
                </a:cubicBezTo>
                <a:cubicBezTo>
                  <a:pt x="165" y="462"/>
                  <a:pt x="165" y="461"/>
                  <a:pt x="165" y="460"/>
                </a:cubicBezTo>
                <a:cubicBezTo>
                  <a:pt x="165" y="459"/>
                  <a:pt x="165" y="458"/>
                  <a:pt x="165" y="457"/>
                </a:cubicBezTo>
                <a:close/>
                <a:moveTo>
                  <a:pt x="166" y="459"/>
                </a:moveTo>
                <a:cubicBezTo>
                  <a:pt x="166" y="458"/>
                  <a:pt x="166" y="457"/>
                  <a:pt x="166" y="457"/>
                </a:cubicBezTo>
                <a:cubicBezTo>
                  <a:pt x="166" y="457"/>
                  <a:pt x="166" y="457"/>
                  <a:pt x="166" y="457"/>
                </a:cubicBezTo>
                <a:cubicBezTo>
                  <a:pt x="167" y="454"/>
                  <a:pt x="166" y="451"/>
                  <a:pt x="166" y="448"/>
                </a:cubicBezTo>
                <a:cubicBezTo>
                  <a:pt x="166" y="447"/>
                  <a:pt x="166" y="445"/>
                  <a:pt x="166" y="444"/>
                </a:cubicBezTo>
                <a:cubicBezTo>
                  <a:pt x="166" y="444"/>
                  <a:pt x="165" y="444"/>
                  <a:pt x="165" y="444"/>
                </a:cubicBezTo>
                <a:cubicBezTo>
                  <a:pt x="165" y="444"/>
                  <a:pt x="165" y="444"/>
                  <a:pt x="165" y="444"/>
                </a:cubicBezTo>
                <a:cubicBezTo>
                  <a:pt x="165" y="444"/>
                  <a:pt x="165" y="444"/>
                  <a:pt x="165" y="444"/>
                </a:cubicBezTo>
                <a:cubicBezTo>
                  <a:pt x="165" y="446"/>
                  <a:pt x="165" y="447"/>
                  <a:pt x="165" y="448"/>
                </a:cubicBezTo>
                <a:cubicBezTo>
                  <a:pt x="165" y="451"/>
                  <a:pt x="166" y="454"/>
                  <a:pt x="165" y="457"/>
                </a:cubicBezTo>
                <a:cubicBezTo>
                  <a:pt x="165" y="457"/>
                  <a:pt x="165" y="457"/>
                  <a:pt x="165" y="457"/>
                </a:cubicBezTo>
                <a:cubicBezTo>
                  <a:pt x="165" y="458"/>
                  <a:pt x="165" y="458"/>
                  <a:pt x="165" y="459"/>
                </a:cubicBezTo>
                <a:cubicBezTo>
                  <a:pt x="166" y="461"/>
                  <a:pt x="166" y="463"/>
                  <a:pt x="166" y="465"/>
                </a:cubicBezTo>
                <a:cubicBezTo>
                  <a:pt x="166" y="465"/>
                  <a:pt x="166" y="465"/>
                  <a:pt x="166" y="465"/>
                </a:cubicBezTo>
                <a:cubicBezTo>
                  <a:pt x="166" y="469"/>
                  <a:pt x="166" y="473"/>
                  <a:pt x="166" y="476"/>
                </a:cubicBezTo>
                <a:cubicBezTo>
                  <a:pt x="166" y="476"/>
                  <a:pt x="166" y="476"/>
                  <a:pt x="166" y="476"/>
                </a:cubicBezTo>
                <a:cubicBezTo>
                  <a:pt x="166" y="477"/>
                  <a:pt x="166" y="477"/>
                  <a:pt x="166" y="477"/>
                </a:cubicBezTo>
                <a:cubicBezTo>
                  <a:pt x="166" y="476"/>
                  <a:pt x="166" y="476"/>
                  <a:pt x="166" y="476"/>
                </a:cubicBezTo>
                <a:cubicBezTo>
                  <a:pt x="166" y="476"/>
                  <a:pt x="166" y="476"/>
                  <a:pt x="166" y="476"/>
                </a:cubicBezTo>
                <a:cubicBezTo>
                  <a:pt x="166" y="476"/>
                  <a:pt x="166" y="476"/>
                  <a:pt x="166" y="476"/>
                </a:cubicBezTo>
                <a:cubicBezTo>
                  <a:pt x="165" y="475"/>
                  <a:pt x="165" y="473"/>
                  <a:pt x="165" y="471"/>
                </a:cubicBezTo>
                <a:cubicBezTo>
                  <a:pt x="165" y="470"/>
                  <a:pt x="165" y="469"/>
                  <a:pt x="165" y="469"/>
                </a:cubicBezTo>
                <a:cubicBezTo>
                  <a:pt x="165" y="469"/>
                  <a:pt x="165" y="468"/>
                  <a:pt x="165" y="468"/>
                </a:cubicBezTo>
                <a:cubicBezTo>
                  <a:pt x="165" y="468"/>
                  <a:pt x="165" y="468"/>
                  <a:pt x="165" y="469"/>
                </a:cubicBezTo>
                <a:cubicBezTo>
                  <a:pt x="165" y="469"/>
                  <a:pt x="165" y="469"/>
                  <a:pt x="165" y="469"/>
                </a:cubicBezTo>
                <a:cubicBezTo>
                  <a:pt x="165" y="469"/>
                  <a:pt x="165" y="470"/>
                  <a:pt x="165" y="471"/>
                </a:cubicBezTo>
                <a:cubicBezTo>
                  <a:pt x="165" y="473"/>
                  <a:pt x="165" y="475"/>
                  <a:pt x="166" y="476"/>
                </a:cubicBezTo>
                <a:cubicBezTo>
                  <a:pt x="166" y="476"/>
                  <a:pt x="166" y="476"/>
                  <a:pt x="166" y="476"/>
                </a:cubicBezTo>
                <a:cubicBezTo>
                  <a:pt x="165" y="478"/>
                  <a:pt x="165" y="479"/>
                  <a:pt x="165" y="480"/>
                </a:cubicBezTo>
                <a:cubicBezTo>
                  <a:pt x="165" y="482"/>
                  <a:pt x="166" y="483"/>
                  <a:pt x="165" y="484"/>
                </a:cubicBezTo>
                <a:cubicBezTo>
                  <a:pt x="165" y="484"/>
                  <a:pt x="165" y="484"/>
                  <a:pt x="166" y="484"/>
                </a:cubicBezTo>
                <a:cubicBezTo>
                  <a:pt x="166" y="484"/>
                  <a:pt x="166" y="484"/>
                  <a:pt x="166" y="484"/>
                </a:cubicBezTo>
                <a:cubicBezTo>
                  <a:pt x="166" y="483"/>
                  <a:pt x="166" y="482"/>
                  <a:pt x="166" y="480"/>
                </a:cubicBezTo>
                <a:cubicBezTo>
                  <a:pt x="166" y="479"/>
                  <a:pt x="166" y="478"/>
                  <a:pt x="166" y="477"/>
                </a:cubicBezTo>
                <a:cubicBezTo>
                  <a:pt x="166" y="478"/>
                  <a:pt x="166" y="480"/>
                  <a:pt x="167" y="482"/>
                </a:cubicBezTo>
                <a:cubicBezTo>
                  <a:pt x="167" y="482"/>
                  <a:pt x="167" y="482"/>
                  <a:pt x="167" y="482"/>
                </a:cubicBezTo>
                <a:cubicBezTo>
                  <a:pt x="167" y="482"/>
                  <a:pt x="167" y="482"/>
                  <a:pt x="167" y="482"/>
                </a:cubicBezTo>
                <a:cubicBezTo>
                  <a:pt x="167" y="483"/>
                  <a:pt x="166" y="483"/>
                  <a:pt x="167" y="483"/>
                </a:cubicBezTo>
                <a:cubicBezTo>
                  <a:pt x="167" y="483"/>
                  <a:pt x="167" y="484"/>
                  <a:pt x="167" y="483"/>
                </a:cubicBezTo>
                <a:cubicBezTo>
                  <a:pt x="167" y="483"/>
                  <a:pt x="167" y="483"/>
                  <a:pt x="167" y="483"/>
                </a:cubicBezTo>
                <a:cubicBezTo>
                  <a:pt x="167" y="483"/>
                  <a:pt x="167" y="483"/>
                  <a:pt x="167" y="482"/>
                </a:cubicBezTo>
                <a:cubicBezTo>
                  <a:pt x="167" y="482"/>
                  <a:pt x="167" y="482"/>
                  <a:pt x="167" y="482"/>
                </a:cubicBezTo>
                <a:cubicBezTo>
                  <a:pt x="167" y="482"/>
                  <a:pt x="167" y="482"/>
                  <a:pt x="167" y="482"/>
                </a:cubicBezTo>
                <a:cubicBezTo>
                  <a:pt x="168" y="479"/>
                  <a:pt x="169" y="477"/>
                  <a:pt x="169" y="475"/>
                </a:cubicBezTo>
                <a:cubicBezTo>
                  <a:pt x="169" y="474"/>
                  <a:pt x="168" y="474"/>
                  <a:pt x="168" y="473"/>
                </a:cubicBezTo>
                <a:cubicBezTo>
                  <a:pt x="168" y="473"/>
                  <a:pt x="168" y="472"/>
                  <a:pt x="168" y="471"/>
                </a:cubicBezTo>
                <a:cubicBezTo>
                  <a:pt x="168" y="471"/>
                  <a:pt x="167" y="470"/>
                  <a:pt x="167" y="470"/>
                </a:cubicBezTo>
                <a:cubicBezTo>
                  <a:pt x="167" y="468"/>
                  <a:pt x="168" y="465"/>
                  <a:pt x="166" y="465"/>
                </a:cubicBezTo>
                <a:cubicBezTo>
                  <a:pt x="167" y="463"/>
                  <a:pt x="166" y="461"/>
                  <a:pt x="166" y="459"/>
                </a:cubicBezTo>
                <a:close/>
                <a:moveTo>
                  <a:pt x="178" y="450"/>
                </a:moveTo>
                <a:cubicBezTo>
                  <a:pt x="179" y="450"/>
                  <a:pt x="179" y="450"/>
                  <a:pt x="179" y="450"/>
                </a:cubicBezTo>
                <a:cubicBezTo>
                  <a:pt x="179" y="451"/>
                  <a:pt x="179" y="452"/>
                  <a:pt x="179" y="453"/>
                </a:cubicBezTo>
                <a:cubicBezTo>
                  <a:pt x="179" y="453"/>
                  <a:pt x="178" y="454"/>
                  <a:pt x="178" y="454"/>
                </a:cubicBezTo>
                <a:cubicBezTo>
                  <a:pt x="178" y="454"/>
                  <a:pt x="178" y="454"/>
                  <a:pt x="178" y="454"/>
                </a:cubicBezTo>
                <a:cubicBezTo>
                  <a:pt x="180" y="454"/>
                  <a:pt x="179" y="456"/>
                  <a:pt x="180" y="457"/>
                </a:cubicBezTo>
                <a:cubicBezTo>
                  <a:pt x="179" y="457"/>
                  <a:pt x="179" y="457"/>
                  <a:pt x="179" y="457"/>
                </a:cubicBezTo>
                <a:cubicBezTo>
                  <a:pt x="180" y="457"/>
                  <a:pt x="179" y="457"/>
                  <a:pt x="179" y="458"/>
                </a:cubicBezTo>
                <a:cubicBezTo>
                  <a:pt x="179" y="458"/>
                  <a:pt x="179" y="458"/>
                  <a:pt x="179" y="458"/>
                </a:cubicBezTo>
                <a:cubicBezTo>
                  <a:pt x="179" y="458"/>
                  <a:pt x="179" y="458"/>
                  <a:pt x="179" y="458"/>
                </a:cubicBezTo>
                <a:cubicBezTo>
                  <a:pt x="180" y="459"/>
                  <a:pt x="181" y="463"/>
                  <a:pt x="180" y="466"/>
                </a:cubicBezTo>
                <a:cubicBezTo>
                  <a:pt x="180" y="466"/>
                  <a:pt x="180" y="466"/>
                  <a:pt x="181" y="467"/>
                </a:cubicBezTo>
                <a:cubicBezTo>
                  <a:pt x="180" y="468"/>
                  <a:pt x="181" y="470"/>
                  <a:pt x="180" y="472"/>
                </a:cubicBezTo>
                <a:cubicBezTo>
                  <a:pt x="178" y="472"/>
                  <a:pt x="179" y="470"/>
                  <a:pt x="179" y="470"/>
                </a:cubicBezTo>
                <a:cubicBezTo>
                  <a:pt x="179" y="469"/>
                  <a:pt x="178" y="469"/>
                  <a:pt x="178" y="469"/>
                </a:cubicBezTo>
                <a:cubicBezTo>
                  <a:pt x="178" y="469"/>
                  <a:pt x="178" y="468"/>
                  <a:pt x="178" y="468"/>
                </a:cubicBezTo>
                <a:cubicBezTo>
                  <a:pt x="178" y="468"/>
                  <a:pt x="178" y="467"/>
                  <a:pt x="178" y="467"/>
                </a:cubicBezTo>
                <a:cubicBezTo>
                  <a:pt x="178" y="465"/>
                  <a:pt x="179" y="464"/>
                  <a:pt x="178" y="463"/>
                </a:cubicBezTo>
                <a:cubicBezTo>
                  <a:pt x="179" y="462"/>
                  <a:pt x="177" y="459"/>
                  <a:pt x="178" y="458"/>
                </a:cubicBezTo>
                <a:cubicBezTo>
                  <a:pt x="178" y="457"/>
                  <a:pt x="178" y="457"/>
                  <a:pt x="178" y="457"/>
                </a:cubicBezTo>
                <a:cubicBezTo>
                  <a:pt x="178" y="457"/>
                  <a:pt x="178" y="457"/>
                  <a:pt x="178" y="457"/>
                </a:cubicBezTo>
                <a:cubicBezTo>
                  <a:pt x="178" y="456"/>
                  <a:pt x="177" y="455"/>
                  <a:pt x="178" y="454"/>
                </a:cubicBezTo>
                <a:cubicBezTo>
                  <a:pt x="178" y="453"/>
                  <a:pt x="178" y="453"/>
                  <a:pt x="178" y="453"/>
                </a:cubicBezTo>
                <a:cubicBezTo>
                  <a:pt x="178" y="452"/>
                  <a:pt x="179" y="451"/>
                  <a:pt x="178" y="450"/>
                </a:cubicBezTo>
                <a:cubicBezTo>
                  <a:pt x="178" y="450"/>
                  <a:pt x="178" y="450"/>
                  <a:pt x="178" y="450"/>
                </a:cubicBezTo>
                <a:cubicBezTo>
                  <a:pt x="178" y="450"/>
                  <a:pt x="178" y="450"/>
                  <a:pt x="178" y="450"/>
                </a:cubicBezTo>
                <a:close/>
                <a:moveTo>
                  <a:pt x="179" y="457"/>
                </a:moveTo>
                <a:cubicBezTo>
                  <a:pt x="179" y="457"/>
                  <a:pt x="179" y="457"/>
                  <a:pt x="178" y="457"/>
                </a:cubicBezTo>
                <a:cubicBezTo>
                  <a:pt x="178" y="457"/>
                  <a:pt x="178" y="457"/>
                  <a:pt x="178" y="457"/>
                </a:cubicBezTo>
                <a:cubicBezTo>
                  <a:pt x="178" y="457"/>
                  <a:pt x="178" y="457"/>
                  <a:pt x="178" y="457"/>
                </a:cubicBezTo>
                <a:cubicBezTo>
                  <a:pt x="178" y="457"/>
                  <a:pt x="178" y="457"/>
                  <a:pt x="178" y="458"/>
                </a:cubicBezTo>
                <a:cubicBezTo>
                  <a:pt x="179" y="457"/>
                  <a:pt x="179" y="457"/>
                  <a:pt x="179" y="457"/>
                </a:cubicBezTo>
                <a:cubicBezTo>
                  <a:pt x="179" y="458"/>
                  <a:pt x="179" y="458"/>
                  <a:pt x="179" y="457"/>
                </a:cubicBezTo>
                <a:cubicBezTo>
                  <a:pt x="179" y="457"/>
                  <a:pt x="179" y="457"/>
                  <a:pt x="179" y="457"/>
                </a:cubicBezTo>
                <a:close/>
                <a:moveTo>
                  <a:pt x="164" y="442"/>
                </a:moveTo>
                <a:cubicBezTo>
                  <a:pt x="164" y="442"/>
                  <a:pt x="164" y="442"/>
                  <a:pt x="164" y="442"/>
                </a:cubicBezTo>
                <a:cubicBezTo>
                  <a:pt x="164" y="442"/>
                  <a:pt x="164" y="442"/>
                  <a:pt x="164" y="442"/>
                </a:cubicBezTo>
                <a:cubicBezTo>
                  <a:pt x="164" y="442"/>
                  <a:pt x="164" y="442"/>
                  <a:pt x="164" y="442"/>
                </a:cubicBezTo>
                <a:cubicBezTo>
                  <a:pt x="164" y="442"/>
                  <a:pt x="164" y="443"/>
                  <a:pt x="164" y="444"/>
                </a:cubicBezTo>
                <a:cubicBezTo>
                  <a:pt x="164" y="444"/>
                  <a:pt x="164" y="444"/>
                  <a:pt x="164" y="444"/>
                </a:cubicBezTo>
                <a:cubicBezTo>
                  <a:pt x="164" y="444"/>
                  <a:pt x="164" y="444"/>
                  <a:pt x="164" y="444"/>
                </a:cubicBezTo>
                <a:cubicBezTo>
                  <a:pt x="164" y="443"/>
                  <a:pt x="164" y="442"/>
                  <a:pt x="164" y="442"/>
                </a:cubicBezTo>
                <a:close/>
                <a:moveTo>
                  <a:pt x="164" y="421"/>
                </a:moveTo>
                <a:cubicBezTo>
                  <a:pt x="164" y="422"/>
                  <a:pt x="164" y="423"/>
                  <a:pt x="164" y="424"/>
                </a:cubicBezTo>
                <a:cubicBezTo>
                  <a:pt x="164" y="425"/>
                  <a:pt x="164" y="426"/>
                  <a:pt x="164" y="427"/>
                </a:cubicBezTo>
                <a:cubicBezTo>
                  <a:pt x="164" y="427"/>
                  <a:pt x="164" y="427"/>
                  <a:pt x="165" y="427"/>
                </a:cubicBezTo>
                <a:cubicBezTo>
                  <a:pt x="165" y="427"/>
                  <a:pt x="165" y="427"/>
                  <a:pt x="165" y="427"/>
                </a:cubicBezTo>
                <a:cubicBezTo>
                  <a:pt x="165" y="426"/>
                  <a:pt x="165" y="425"/>
                  <a:pt x="165" y="424"/>
                </a:cubicBezTo>
                <a:cubicBezTo>
                  <a:pt x="165" y="423"/>
                  <a:pt x="164" y="422"/>
                  <a:pt x="164" y="422"/>
                </a:cubicBezTo>
                <a:cubicBezTo>
                  <a:pt x="165" y="421"/>
                  <a:pt x="164" y="421"/>
                  <a:pt x="164" y="421"/>
                </a:cubicBezTo>
                <a:cubicBezTo>
                  <a:pt x="164" y="421"/>
                  <a:pt x="164" y="421"/>
                  <a:pt x="164" y="421"/>
                </a:cubicBezTo>
                <a:cubicBezTo>
                  <a:pt x="164" y="421"/>
                  <a:pt x="164" y="421"/>
                  <a:pt x="164" y="421"/>
                </a:cubicBezTo>
                <a:close/>
                <a:moveTo>
                  <a:pt x="162" y="394"/>
                </a:moveTo>
                <a:cubicBezTo>
                  <a:pt x="162" y="397"/>
                  <a:pt x="162" y="400"/>
                  <a:pt x="163" y="402"/>
                </a:cubicBezTo>
                <a:cubicBezTo>
                  <a:pt x="163" y="406"/>
                  <a:pt x="163" y="410"/>
                  <a:pt x="163" y="413"/>
                </a:cubicBezTo>
                <a:cubicBezTo>
                  <a:pt x="163" y="413"/>
                  <a:pt x="163" y="413"/>
                  <a:pt x="163" y="413"/>
                </a:cubicBezTo>
                <a:cubicBezTo>
                  <a:pt x="163" y="413"/>
                  <a:pt x="164" y="413"/>
                  <a:pt x="164" y="413"/>
                </a:cubicBezTo>
                <a:cubicBezTo>
                  <a:pt x="164" y="410"/>
                  <a:pt x="164" y="406"/>
                  <a:pt x="163" y="402"/>
                </a:cubicBezTo>
                <a:cubicBezTo>
                  <a:pt x="163" y="400"/>
                  <a:pt x="163" y="397"/>
                  <a:pt x="163" y="394"/>
                </a:cubicBezTo>
                <a:cubicBezTo>
                  <a:pt x="163" y="394"/>
                  <a:pt x="163" y="394"/>
                  <a:pt x="163" y="394"/>
                </a:cubicBezTo>
                <a:cubicBezTo>
                  <a:pt x="163" y="394"/>
                  <a:pt x="162" y="394"/>
                  <a:pt x="162" y="394"/>
                </a:cubicBezTo>
                <a:cubicBezTo>
                  <a:pt x="162" y="394"/>
                  <a:pt x="162" y="394"/>
                  <a:pt x="162" y="394"/>
                </a:cubicBezTo>
                <a:close/>
                <a:moveTo>
                  <a:pt x="162" y="400"/>
                </a:moveTo>
                <a:cubicBezTo>
                  <a:pt x="162" y="399"/>
                  <a:pt x="161" y="399"/>
                  <a:pt x="161" y="400"/>
                </a:cubicBezTo>
                <a:cubicBezTo>
                  <a:pt x="161" y="400"/>
                  <a:pt x="161" y="400"/>
                  <a:pt x="161" y="400"/>
                </a:cubicBezTo>
                <a:cubicBezTo>
                  <a:pt x="161" y="400"/>
                  <a:pt x="161" y="400"/>
                  <a:pt x="161" y="400"/>
                </a:cubicBezTo>
                <a:cubicBezTo>
                  <a:pt x="162" y="400"/>
                  <a:pt x="162" y="401"/>
                  <a:pt x="162" y="401"/>
                </a:cubicBezTo>
                <a:cubicBezTo>
                  <a:pt x="162" y="402"/>
                  <a:pt x="162" y="402"/>
                  <a:pt x="162" y="402"/>
                </a:cubicBezTo>
                <a:cubicBezTo>
                  <a:pt x="162" y="402"/>
                  <a:pt x="162" y="402"/>
                  <a:pt x="162" y="402"/>
                </a:cubicBezTo>
                <a:cubicBezTo>
                  <a:pt x="162" y="402"/>
                  <a:pt x="162" y="402"/>
                  <a:pt x="162" y="402"/>
                </a:cubicBezTo>
                <a:cubicBezTo>
                  <a:pt x="162" y="401"/>
                  <a:pt x="162" y="401"/>
                  <a:pt x="162" y="401"/>
                </a:cubicBezTo>
                <a:cubicBezTo>
                  <a:pt x="162" y="401"/>
                  <a:pt x="162" y="400"/>
                  <a:pt x="162" y="400"/>
                </a:cubicBezTo>
                <a:close/>
                <a:moveTo>
                  <a:pt x="161" y="387"/>
                </a:moveTo>
                <a:cubicBezTo>
                  <a:pt x="161" y="387"/>
                  <a:pt x="161" y="387"/>
                  <a:pt x="161" y="387"/>
                </a:cubicBezTo>
                <a:cubicBezTo>
                  <a:pt x="161" y="387"/>
                  <a:pt x="161" y="387"/>
                  <a:pt x="161" y="387"/>
                </a:cubicBezTo>
                <a:cubicBezTo>
                  <a:pt x="161" y="387"/>
                  <a:pt x="161" y="387"/>
                  <a:pt x="161" y="387"/>
                </a:cubicBezTo>
                <a:cubicBezTo>
                  <a:pt x="161" y="387"/>
                  <a:pt x="161" y="387"/>
                  <a:pt x="161" y="387"/>
                </a:cubicBezTo>
                <a:cubicBezTo>
                  <a:pt x="161" y="387"/>
                  <a:pt x="161" y="388"/>
                  <a:pt x="161" y="388"/>
                </a:cubicBezTo>
                <a:cubicBezTo>
                  <a:pt x="161" y="388"/>
                  <a:pt x="161" y="388"/>
                  <a:pt x="161" y="388"/>
                </a:cubicBezTo>
                <a:cubicBezTo>
                  <a:pt x="161" y="388"/>
                  <a:pt x="161" y="388"/>
                  <a:pt x="161" y="388"/>
                </a:cubicBezTo>
                <a:cubicBezTo>
                  <a:pt x="161" y="388"/>
                  <a:pt x="161" y="387"/>
                  <a:pt x="161" y="387"/>
                </a:cubicBezTo>
                <a:close/>
                <a:moveTo>
                  <a:pt x="161" y="380"/>
                </a:moveTo>
                <a:cubicBezTo>
                  <a:pt x="161" y="380"/>
                  <a:pt x="161" y="380"/>
                  <a:pt x="160" y="380"/>
                </a:cubicBezTo>
                <a:cubicBezTo>
                  <a:pt x="160" y="380"/>
                  <a:pt x="160" y="380"/>
                  <a:pt x="160" y="380"/>
                </a:cubicBezTo>
                <a:cubicBezTo>
                  <a:pt x="160" y="380"/>
                  <a:pt x="160" y="380"/>
                  <a:pt x="160" y="380"/>
                </a:cubicBezTo>
                <a:cubicBezTo>
                  <a:pt x="160" y="380"/>
                  <a:pt x="160" y="381"/>
                  <a:pt x="160" y="381"/>
                </a:cubicBezTo>
                <a:cubicBezTo>
                  <a:pt x="160" y="382"/>
                  <a:pt x="161" y="383"/>
                  <a:pt x="160" y="384"/>
                </a:cubicBezTo>
                <a:cubicBezTo>
                  <a:pt x="160" y="384"/>
                  <a:pt x="161" y="385"/>
                  <a:pt x="161" y="385"/>
                </a:cubicBezTo>
                <a:cubicBezTo>
                  <a:pt x="161" y="385"/>
                  <a:pt x="161" y="384"/>
                  <a:pt x="161" y="384"/>
                </a:cubicBezTo>
                <a:cubicBezTo>
                  <a:pt x="161" y="383"/>
                  <a:pt x="161" y="382"/>
                  <a:pt x="161" y="381"/>
                </a:cubicBezTo>
                <a:cubicBezTo>
                  <a:pt x="161" y="381"/>
                  <a:pt x="161" y="380"/>
                  <a:pt x="161" y="380"/>
                </a:cubicBezTo>
                <a:close/>
                <a:moveTo>
                  <a:pt x="160" y="374"/>
                </a:moveTo>
                <a:cubicBezTo>
                  <a:pt x="160" y="374"/>
                  <a:pt x="160" y="374"/>
                  <a:pt x="160" y="374"/>
                </a:cubicBezTo>
                <a:cubicBezTo>
                  <a:pt x="160" y="374"/>
                  <a:pt x="160" y="374"/>
                  <a:pt x="160" y="374"/>
                </a:cubicBezTo>
                <a:cubicBezTo>
                  <a:pt x="160" y="374"/>
                  <a:pt x="160" y="374"/>
                  <a:pt x="160" y="374"/>
                </a:cubicBezTo>
                <a:cubicBezTo>
                  <a:pt x="160" y="375"/>
                  <a:pt x="160" y="376"/>
                  <a:pt x="160" y="376"/>
                </a:cubicBezTo>
                <a:cubicBezTo>
                  <a:pt x="160" y="377"/>
                  <a:pt x="160" y="377"/>
                  <a:pt x="160" y="378"/>
                </a:cubicBezTo>
                <a:cubicBezTo>
                  <a:pt x="160" y="378"/>
                  <a:pt x="160" y="378"/>
                  <a:pt x="160" y="378"/>
                </a:cubicBezTo>
                <a:cubicBezTo>
                  <a:pt x="160" y="378"/>
                  <a:pt x="160" y="378"/>
                  <a:pt x="160" y="378"/>
                </a:cubicBezTo>
                <a:cubicBezTo>
                  <a:pt x="161" y="377"/>
                  <a:pt x="160" y="377"/>
                  <a:pt x="160" y="376"/>
                </a:cubicBezTo>
                <a:cubicBezTo>
                  <a:pt x="160" y="376"/>
                  <a:pt x="160" y="375"/>
                  <a:pt x="160" y="374"/>
                </a:cubicBezTo>
                <a:close/>
                <a:moveTo>
                  <a:pt x="161" y="363"/>
                </a:moveTo>
                <a:cubicBezTo>
                  <a:pt x="161" y="364"/>
                  <a:pt x="161" y="364"/>
                  <a:pt x="161" y="365"/>
                </a:cubicBezTo>
                <a:cubicBezTo>
                  <a:pt x="161" y="365"/>
                  <a:pt x="161" y="365"/>
                  <a:pt x="161" y="366"/>
                </a:cubicBezTo>
                <a:cubicBezTo>
                  <a:pt x="161" y="366"/>
                  <a:pt x="161" y="366"/>
                  <a:pt x="161" y="366"/>
                </a:cubicBezTo>
                <a:cubicBezTo>
                  <a:pt x="161" y="366"/>
                  <a:pt x="161" y="366"/>
                  <a:pt x="161" y="366"/>
                </a:cubicBezTo>
                <a:cubicBezTo>
                  <a:pt x="162" y="365"/>
                  <a:pt x="161" y="365"/>
                  <a:pt x="161" y="364"/>
                </a:cubicBezTo>
                <a:cubicBezTo>
                  <a:pt x="161" y="364"/>
                  <a:pt x="161" y="364"/>
                  <a:pt x="161" y="363"/>
                </a:cubicBezTo>
                <a:cubicBezTo>
                  <a:pt x="161" y="363"/>
                  <a:pt x="161" y="363"/>
                  <a:pt x="161" y="363"/>
                </a:cubicBezTo>
                <a:cubicBezTo>
                  <a:pt x="161" y="363"/>
                  <a:pt x="161" y="363"/>
                  <a:pt x="161" y="363"/>
                </a:cubicBezTo>
                <a:cubicBezTo>
                  <a:pt x="161" y="363"/>
                  <a:pt x="161" y="363"/>
                  <a:pt x="161" y="363"/>
                </a:cubicBezTo>
                <a:close/>
                <a:moveTo>
                  <a:pt x="161" y="352"/>
                </a:moveTo>
                <a:cubicBezTo>
                  <a:pt x="160" y="354"/>
                  <a:pt x="160" y="355"/>
                  <a:pt x="160" y="357"/>
                </a:cubicBezTo>
                <a:cubicBezTo>
                  <a:pt x="160" y="357"/>
                  <a:pt x="160" y="357"/>
                  <a:pt x="161" y="357"/>
                </a:cubicBezTo>
                <a:cubicBezTo>
                  <a:pt x="161" y="357"/>
                  <a:pt x="161" y="357"/>
                  <a:pt x="161" y="357"/>
                </a:cubicBezTo>
                <a:cubicBezTo>
                  <a:pt x="161" y="355"/>
                  <a:pt x="161" y="354"/>
                  <a:pt x="161" y="352"/>
                </a:cubicBezTo>
                <a:cubicBezTo>
                  <a:pt x="161" y="352"/>
                  <a:pt x="161" y="352"/>
                  <a:pt x="161" y="352"/>
                </a:cubicBezTo>
                <a:cubicBezTo>
                  <a:pt x="161" y="352"/>
                  <a:pt x="161" y="352"/>
                  <a:pt x="161" y="352"/>
                </a:cubicBezTo>
                <a:cubicBezTo>
                  <a:pt x="161" y="352"/>
                  <a:pt x="161" y="352"/>
                  <a:pt x="161" y="352"/>
                </a:cubicBezTo>
                <a:close/>
                <a:moveTo>
                  <a:pt x="105" y="291"/>
                </a:moveTo>
                <a:cubicBezTo>
                  <a:pt x="105" y="291"/>
                  <a:pt x="105" y="292"/>
                  <a:pt x="105" y="292"/>
                </a:cubicBezTo>
                <a:cubicBezTo>
                  <a:pt x="106" y="292"/>
                  <a:pt x="106" y="292"/>
                  <a:pt x="106" y="292"/>
                </a:cubicBezTo>
                <a:cubicBezTo>
                  <a:pt x="106" y="292"/>
                  <a:pt x="106" y="292"/>
                  <a:pt x="106" y="292"/>
                </a:cubicBezTo>
                <a:cubicBezTo>
                  <a:pt x="106" y="292"/>
                  <a:pt x="106" y="291"/>
                  <a:pt x="106" y="291"/>
                </a:cubicBezTo>
                <a:cubicBezTo>
                  <a:pt x="106" y="291"/>
                  <a:pt x="106" y="291"/>
                  <a:pt x="106" y="291"/>
                </a:cubicBezTo>
                <a:cubicBezTo>
                  <a:pt x="106" y="291"/>
                  <a:pt x="106" y="290"/>
                  <a:pt x="106" y="290"/>
                </a:cubicBezTo>
                <a:cubicBezTo>
                  <a:pt x="105" y="290"/>
                  <a:pt x="105" y="290"/>
                  <a:pt x="105" y="291"/>
                </a:cubicBezTo>
                <a:cubicBezTo>
                  <a:pt x="105" y="291"/>
                  <a:pt x="105" y="291"/>
                  <a:pt x="105" y="291"/>
                </a:cubicBezTo>
                <a:close/>
                <a:moveTo>
                  <a:pt x="182" y="550"/>
                </a:moveTo>
                <a:cubicBezTo>
                  <a:pt x="182" y="551"/>
                  <a:pt x="182" y="551"/>
                  <a:pt x="182" y="551"/>
                </a:cubicBezTo>
                <a:cubicBezTo>
                  <a:pt x="182" y="552"/>
                  <a:pt x="183" y="553"/>
                  <a:pt x="182" y="553"/>
                </a:cubicBezTo>
                <a:cubicBezTo>
                  <a:pt x="182" y="554"/>
                  <a:pt x="182" y="554"/>
                  <a:pt x="182" y="554"/>
                </a:cubicBezTo>
                <a:cubicBezTo>
                  <a:pt x="182" y="554"/>
                  <a:pt x="182" y="554"/>
                  <a:pt x="182" y="554"/>
                </a:cubicBezTo>
                <a:cubicBezTo>
                  <a:pt x="182" y="555"/>
                  <a:pt x="182" y="556"/>
                  <a:pt x="182" y="557"/>
                </a:cubicBezTo>
                <a:cubicBezTo>
                  <a:pt x="182" y="558"/>
                  <a:pt x="182" y="560"/>
                  <a:pt x="183" y="561"/>
                </a:cubicBezTo>
                <a:cubicBezTo>
                  <a:pt x="183" y="561"/>
                  <a:pt x="183" y="561"/>
                  <a:pt x="184" y="561"/>
                </a:cubicBezTo>
                <a:cubicBezTo>
                  <a:pt x="184" y="561"/>
                  <a:pt x="184" y="560"/>
                  <a:pt x="184" y="560"/>
                </a:cubicBezTo>
                <a:cubicBezTo>
                  <a:pt x="183" y="559"/>
                  <a:pt x="183" y="558"/>
                  <a:pt x="183" y="557"/>
                </a:cubicBezTo>
                <a:cubicBezTo>
                  <a:pt x="183" y="556"/>
                  <a:pt x="183" y="555"/>
                  <a:pt x="183" y="554"/>
                </a:cubicBezTo>
                <a:cubicBezTo>
                  <a:pt x="183" y="553"/>
                  <a:pt x="183" y="552"/>
                  <a:pt x="183" y="551"/>
                </a:cubicBezTo>
                <a:cubicBezTo>
                  <a:pt x="183" y="550"/>
                  <a:pt x="182" y="550"/>
                  <a:pt x="182" y="550"/>
                </a:cubicBezTo>
                <a:cubicBezTo>
                  <a:pt x="182" y="550"/>
                  <a:pt x="182" y="550"/>
                  <a:pt x="182" y="550"/>
                </a:cubicBezTo>
                <a:close/>
                <a:moveTo>
                  <a:pt x="171" y="554"/>
                </a:moveTo>
                <a:cubicBezTo>
                  <a:pt x="172" y="553"/>
                  <a:pt x="172" y="552"/>
                  <a:pt x="171" y="550"/>
                </a:cubicBezTo>
                <a:cubicBezTo>
                  <a:pt x="172" y="548"/>
                  <a:pt x="171" y="546"/>
                  <a:pt x="171" y="544"/>
                </a:cubicBezTo>
                <a:cubicBezTo>
                  <a:pt x="171" y="544"/>
                  <a:pt x="171" y="544"/>
                  <a:pt x="171" y="544"/>
                </a:cubicBezTo>
                <a:cubicBezTo>
                  <a:pt x="171" y="543"/>
                  <a:pt x="171" y="542"/>
                  <a:pt x="171" y="541"/>
                </a:cubicBezTo>
                <a:cubicBezTo>
                  <a:pt x="171" y="540"/>
                  <a:pt x="170" y="539"/>
                  <a:pt x="171" y="538"/>
                </a:cubicBezTo>
                <a:cubicBezTo>
                  <a:pt x="171" y="538"/>
                  <a:pt x="171" y="537"/>
                  <a:pt x="170" y="537"/>
                </a:cubicBezTo>
                <a:cubicBezTo>
                  <a:pt x="170" y="537"/>
                  <a:pt x="170" y="537"/>
                  <a:pt x="170" y="537"/>
                </a:cubicBezTo>
                <a:cubicBezTo>
                  <a:pt x="170" y="537"/>
                  <a:pt x="170" y="538"/>
                  <a:pt x="170" y="538"/>
                </a:cubicBezTo>
                <a:cubicBezTo>
                  <a:pt x="169" y="539"/>
                  <a:pt x="170" y="540"/>
                  <a:pt x="170" y="541"/>
                </a:cubicBezTo>
                <a:cubicBezTo>
                  <a:pt x="170" y="542"/>
                  <a:pt x="170" y="543"/>
                  <a:pt x="170" y="544"/>
                </a:cubicBezTo>
                <a:cubicBezTo>
                  <a:pt x="170" y="544"/>
                  <a:pt x="170" y="544"/>
                  <a:pt x="170" y="544"/>
                </a:cubicBezTo>
                <a:cubicBezTo>
                  <a:pt x="170" y="544"/>
                  <a:pt x="170" y="544"/>
                  <a:pt x="170" y="544"/>
                </a:cubicBezTo>
                <a:cubicBezTo>
                  <a:pt x="169" y="546"/>
                  <a:pt x="172" y="549"/>
                  <a:pt x="169" y="550"/>
                </a:cubicBezTo>
                <a:cubicBezTo>
                  <a:pt x="170" y="551"/>
                  <a:pt x="169" y="552"/>
                  <a:pt x="169" y="553"/>
                </a:cubicBezTo>
                <a:cubicBezTo>
                  <a:pt x="170" y="553"/>
                  <a:pt x="170" y="553"/>
                  <a:pt x="171" y="554"/>
                </a:cubicBezTo>
                <a:cubicBezTo>
                  <a:pt x="171" y="556"/>
                  <a:pt x="171" y="558"/>
                  <a:pt x="171" y="560"/>
                </a:cubicBezTo>
                <a:cubicBezTo>
                  <a:pt x="171" y="561"/>
                  <a:pt x="171" y="563"/>
                  <a:pt x="172" y="565"/>
                </a:cubicBezTo>
                <a:cubicBezTo>
                  <a:pt x="172" y="565"/>
                  <a:pt x="172" y="565"/>
                  <a:pt x="172" y="565"/>
                </a:cubicBezTo>
                <a:cubicBezTo>
                  <a:pt x="173" y="565"/>
                  <a:pt x="173" y="565"/>
                  <a:pt x="173" y="565"/>
                </a:cubicBezTo>
                <a:cubicBezTo>
                  <a:pt x="172" y="563"/>
                  <a:pt x="172" y="561"/>
                  <a:pt x="172" y="560"/>
                </a:cubicBezTo>
                <a:cubicBezTo>
                  <a:pt x="172" y="558"/>
                  <a:pt x="172" y="556"/>
                  <a:pt x="171" y="554"/>
                </a:cubicBezTo>
                <a:close/>
                <a:moveTo>
                  <a:pt x="170" y="536"/>
                </a:moveTo>
                <a:cubicBezTo>
                  <a:pt x="170" y="536"/>
                  <a:pt x="171" y="536"/>
                  <a:pt x="171" y="535"/>
                </a:cubicBezTo>
                <a:cubicBezTo>
                  <a:pt x="171" y="534"/>
                  <a:pt x="171" y="533"/>
                  <a:pt x="170" y="532"/>
                </a:cubicBezTo>
                <a:cubicBezTo>
                  <a:pt x="170" y="532"/>
                  <a:pt x="170" y="532"/>
                  <a:pt x="170" y="532"/>
                </a:cubicBezTo>
                <a:cubicBezTo>
                  <a:pt x="171" y="528"/>
                  <a:pt x="170" y="525"/>
                  <a:pt x="170" y="522"/>
                </a:cubicBezTo>
                <a:cubicBezTo>
                  <a:pt x="168" y="521"/>
                  <a:pt x="170" y="519"/>
                  <a:pt x="169" y="519"/>
                </a:cubicBezTo>
                <a:cubicBezTo>
                  <a:pt x="169" y="519"/>
                  <a:pt x="168" y="519"/>
                  <a:pt x="168" y="519"/>
                </a:cubicBezTo>
                <a:cubicBezTo>
                  <a:pt x="168" y="523"/>
                  <a:pt x="168" y="527"/>
                  <a:pt x="168" y="530"/>
                </a:cubicBezTo>
                <a:cubicBezTo>
                  <a:pt x="170" y="530"/>
                  <a:pt x="169" y="531"/>
                  <a:pt x="170" y="532"/>
                </a:cubicBezTo>
                <a:cubicBezTo>
                  <a:pt x="170" y="533"/>
                  <a:pt x="170" y="534"/>
                  <a:pt x="170" y="535"/>
                </a:cubicBezTo>
                <a:cubicBezTo>
                  <a:pt x="170" y="535"/>
                  <a:pt x="170" y="536"/>
                  <a:pt x="170" y="536"/>
                </a:cubicBezTo>
                <a:close/>
              </a:path>
            </a:pathLst>
          </a:custGeom>
          <a:solidFill>
            <a:schemeClr val="bg1">
              <a:alpha val="100000"/>
            </a:schemeClr>
          </a:solidFill>
          <a:ln w="19050" cap="flat" cmpd="sng">
            <a:solidFill>
              <a:schemeClr val="tx1">
                <a:alpha val="100000"/>
              </a:schemeClr>
            </a:solidFill>
            <a:prstDash val="solid"/>
            <a:headEnd type="none" w="med" len="med"/>
            <a:tailEnd type="none" w="med" len="med"/>
          </a:ln>
        </p:spPr>
        <p:txBody>
          <a:bodyPr lIns="68580" tIns="34290" rIns="68580" bIns="34290"/>
          <a:lstStyle/>
          <a:p>
            <a:endParaRPr lang="zh-CN" altLang="en-US"/>
          </a:p>
        </p:txBody>
      </p:sp>
      <p:pic>
        <p:nvPicPr>
          <p:cNvPr id="6" name="图片 5"/>
          <p:cNvPicPr>
            <a:picLocks noChangeAspect="1"/>
          </p:cNvPicPr>
          <p:nvPr>
            <p:custDataLst>
              <p:tags r:id="rId7"/>
            </p:custDataLst>
          </p:nvPr>
        </p:nvPicPr>
        <p:blipFill>
          <a:blip r:embed="rId8" cstate="print"/>
          <a:stretch>
            <a:fillRect/>
          </a:stretch>
        </p:blipFill>
        <p:spPr>
          <a:xfrm flipH="1">
            <a:off x="221933" y="1185815"/>
            <a:ext cx="1789748" cy="2228850"/>
          </a:xfrm>
          <a:prstGeom prst="rect">
            <a:avLst/>
          </a:prstGeom>
        </p:spPr>
      </p:pic>
      <p:sp>
        <p:nvSpPr>
          <p:cNvPr id="7" name="矩形 6"/>
          <p:cNvSpPr/>
          <p:nvPr/>
        </p:nvSpPr>
        <p:spPr>
          <a:xfrm>
            <a:off x="2343274" y="1280334"/>
            <a:ext cx="6675587" cy="2654573"/>
          </a:xfrm>
          <a:prstGeom prst="rect">
            <a:avLst/>
          </a:prstGeom>
        </p:spPr>
        <p:txBody>
          <a:bodyPr wrap="square" lIns="68580" tIns="34290" rIns="68580" bIns="34290">
            <a:spAutoFit/>
          </a:bodyPr>
          <a:lstStyle/>
          <a:p>
            <a:pPr algn="just">
              <a:lnSpc>
                <a:spcPct val="120000"/>
              </a:lnSpc>
              <a:buFont typeface="Arial" panose="020B0604020202020204" pitchFamily="34" charset="0"/>
            </a:pPr>
            <a:r>
              <a:rPr lang="zh-CN" altLang="en-US" sz="20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材料一：</a:t>
            </a:r>
            <a:r>
              <a:rPr lang="en-US" altLang="zh-CN"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1945</a:t>
            </a:r>
            <a:r>
              <a:rPr lang="zh-CN" altLang="en-US"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年</a:t>
            </a:r>
            <a:r>
              <a:rPr lang="en-US" altLang="zh-CN"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8</a:t>
            </a:r>
            <a:r>
              <a:rPr lang="zh-CN" altLang="en-US"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月，蒋介石先后三次电邀毛泽东到</a:t>
            </a:r>
            <a:r>
              <a:rPr lang="zh-CN" altLang="en-US" sz="2000" dirty="0" smtClean="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重庆</a:t>
            </a:r>
            <a:endParaRPr lang="en-US" altLang="zh-CN" sz="2000" dirty="0" smtClean="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endParaRPr>
          </a:p>
          <a:p>
            <a:pPr algn="just">
              <a:lnSpc>
                <a:spcPct val="120000"/>
              </a:lnSpc>
              <a:buFont typeface="Arial" panose="020B0604020202020204" pitchFamily="34" charset="0"/>
            </a:pPr>
            <a:r>
              <a:rPr lang="zh-CN" altLang="en-US" sz="2000" dirty="0" smtClean="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面商</a:t>
            </a:r>
            <a:r>
              <a:rPr lang="zh-CN" altLang="en-US"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国家大计。</a:t>
            </a:r>
            <a:endParaRPr lang="en-US" altLang="zh-CN"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endParaRPr>
          </a:p>
          <a:p>
            <a:pPr algn="just">
              <a:lnSpc>
                <a:spcPct val="120000"/>
              </a:lnSpc>
              <a:buFont typeface="Arial" panose="020B0604020202020204" pitchFamily="34" charset="0"/>
            </a:pPr>
            <a:r>
              <a:rPr lang="zh-CN" altLang="en-US" sz="2000" b="1" dirty="0">
                <a:latin typeface="黑体" panose="02010609060101010101" pitchFamily="49" charset="-122"/>
                <a:ea typeface="黑体" panose="02010609060101010101" pitchFamily="49" charset="-122"/>
                <a:cs typeface="楷体" panose="02010609060101010101" charset="-122"/>
              </a:rPr>
              <a:t>材料二：</a:t>
            </a:r>
            <a:r>
              <a:rPr lang="zh-CN" altLang="en-US" sz="2000" dirty="0">
                <a:latin typeface="黑体" panose="02010609060101010101" pitchFamily="49" charset="-122"/>
                <a:ea typeface="黑体" panose="02010609060101010101" pitchFamily="49" charset="-122"/>
              </a:rPr>
              <a:t>想用软的一套手法把共产党吃掉，谈何容易</a:t>
            </a:r>
            <a:r>
              <a:rPr lang="zh-CN" altLang="en-US" sz="2000" dirty="0" smtClean="0">
                <a:latin typeface="黑体" panose="02010609060101010101" pitchFamily="49" charset="-122"/>
                <a:ea typeface="黑体" panose="02010609060101010101" pitchFamily="49" charset="-122"/>
              </a:rPr>
              <a:t>！</a:t>
            </a:r>
            <a:endParaRPr lang="en-US" altLang="zh-CN" sz="2000" dirty="0" smtClean="0">
              <a:latin typeface="黑体" panose="02010609060101010101" pitchFamily="49" charset="-122"/>
              <a:ea typeface="黑体" panose="02010609060101010101" pitchFamily="49" charset="-122"/>
            </a:endParaRPr>
          </a:p>
          <a:p>
            <a:pPr algn="just">
              <a:lnSpc>
                <a:spcPct val="120000"/>
              </a:lnSpc>
              <a:buFont typeface="Arial" panose="020B0604020202020204" pitchFamily="34" charset="0"/>
            </a:pPr>
            <a:r>
              <a:rPr lang="zh-CN" altLang="en-US" sz="2000" dirty="0" smtClean="0">
                <a:latin typeface="黑体" panose="02010609060101010101" pitchFamily="49" charset="-122"/>
                <a:ea typeface="黑体" panose="02010609060101010101" pitchFamily="49" charset="-122"/>
              </a:rPr>
              <a:t>可是</a:t>
            </a:r>
            <a:r>
              <a:rPr lang="zh-CN" altLang="en-US" sz="2000" dirty="0">
                <a:latin typeface="黑体" panose="02010609060101010101" pitchFamily="49" charset="-122"/>
                <a:ea typeface="黑体" panose="02010609060101010101" pitchFamily="49" charset="-122"/>
              </a:rPr>
              <a:t>现在动大手术也不是时候，国内有厌战情绪、</a:t>
            </a:r>
            <a:r>
              <a:rPr lang="zh-CN" altLang="en-US" sz="2000" dirty="0" smtClean="0">
                <a:latin typeface="黑体" panose="02010609060101010101" pitchFamily="49" charset="-122"/>
                <a:ea typeface="黑体" panose="02010609060101010101" pitchFamily="49" charset="-122"/>
              </a:rPr>
              <a:t>国际</a:t>
            </a:r>
            <a:endParaRPr lang="en-US" altLang="zh-CN" sz="2000" dirty="0" smtClean="0">
              <a:latin typeface="黑体" panose="02010609060101010101" pitchFamily="49" charset="-122"/>
              <a:ea typeface="黑体" panose="02010609060101010101" pitchFamily="49" charset="-122"/>
            </a:endParaRPr>
          </a:p>
          <a:p>
            <a:pPr algn="just">
              <a:lnSpc>
                <a:spcPct val="120000"/>
              </a:lnSpc>
              <a:buFont typeface="Arial" panose="020B0604020202020204" pitchFamily="34" charset="0"/>
            </a:pPr>
            <a:r>
              <a:rPr lang="zh-CN" altLang="en-US" sz="2000" dirty="0" smtClean="0">
                <a:latin typeface="黑体" panose="02010609060101010101" pitchFamily="49" charset="-122"/>
                <a:ea typeface="黑体" panose="02010609060101010101" pitchFamily="49" charset="-122"/>
              </a:rPr>
              <a:t>形势</a:t>
            </a:r>
            <a:r>
              <a:rPr lang="zh-CN" altLang="en-US" sz="2000" dirty="0">
                <a:latin typeface="黑体" panose="02010609060101010101" pitchFamily="49" charset="-122"/>
                <a:ea typeface="黑体" panose="02010609060101010101" pitchFamily="49" charset="-122"/>
              </a:rPr>
              <a:t>也不允许打内战，一打起来我们更被动，利用</a:t>
            </a:r>
            <a:r>
              <a:rPr lang="zh-CN" altLang="en-US" sz="2000" dirty="0" smtClean="0">
                <a:latin typeface="黑体" panose="02010609060101010101" pitchFamily="49" charset="-122"/>
                <a:ea typeface="黑体" panose="02010609060101010101" pitchFamily="49" charset="-122"/>
              </a:rPr>
              <a:t>谈判</a:t>
            </a:r>
            <a:endParaRPr lang="en-US" altLang="zh-CN" sz="2000" dirty="0" smtClean="0">
              <a:latin typeface="黑体" panose="02010609060101010101" pitchFamily="49" charset="-122"/>
              <a:ea typeface="黑体" panose="02010609060101010101" pitchFamily="49" charset="-122"/>
            </a:endParaRPr>
          </a:p>
          <a:p>
            <a:pPr algn="just">
              <a:lnSpc>
                <a:spcPct val="120000"/>
              </a:lnSpc>
              <a:buFont typeface="Arial" panose="020B0604020202020204" pitchFamily="34" charset="0"/>
            </a:pPr>
            <a:r>
              <a:rPr lang="zh-CN" altLang="en-US" sz="2000" dirty="0" smtClean="0">
                <a:latin typeface="黑体" panose="02010609060101010101" pitchFamily="49" charset="-122"/>
                <a:ea typeface="黑体" panose="02010609060101010101" pitchFamily="49" charset="-122"/>
              </a:rPr>
              <a:t>拖一拖</a:t>
            </a:r>
            <a:r>
              <a:rPr lang="zh-CN" altLang="en-US" sz="2000" dirty="0">
                <a:latin typeface="黑体" panose="02010609060101010101" pitchFamily="49" charset="-122"/>
                <a:ea typeface="黑体" panose="02010609060101010101" pitchFamily="49" charset="-122"/>
              </a:rPr>
              <a:t>也好。共产党拒绝谈判，我们更有文章好做。”</a:t>
            </a:r>
            <a:endParaRPr lang="en-US" altLang="zh-CN" sz="2000" dirty="0">
              <a:latin typeface="黑体" panose="02010609060101010101" pitchFamily="49" charset="-122"/>
              <a:ea typeface="黑体" panose="02010609060101010101" pitchFamily="49" charset="-122"/>
            </a:endParaRPr>
          </a:p>
          <a:p>
            <a:pPr algn="just">
              <a:lnSpc>
                <a:spcPct val="120000"/>
              </a:lnSpc>
              <a:buFont typeface="Arial" panose="020B0604020202020204" pitchFamily="34" charset="0"/>
            </a:pPr>
            <a:r>
              <a:rPr lang="en-US" altLang="zh-CN"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                          </a:t>
            </a:r>
            <a:r>
              <a:rPr lang="en-US" altLang="zh-CN" sz="2000" dirty="0" smtClean="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 </a:t>
            </a:r>
            <a:r>
              <a:rPr lang="en-US" altLang="zh-CN"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a:t>
            </a:r>
            <a:r>
              <a:rPr lang="zh-CN" altLang="en-US"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rPr>
              <a:t>蒋介石侍从秘书</a:t>
            </a:r>
            <a:r>
              <a:rPr lang="zh-CN" altLang="en-US" sz="2000" dirty="0">
                <a:latin typeface="黑体" panose="02010609060101010101" pitchFamily="49" charset="-122"/>
                <a:ea typeface="黑体" panose="02010609060101010101" pitchFamily="49" charset="-122"/>
              </a:rPr>
              <a:t>陶希圣</a:t>
            </a:r>
            <a:endParaRPr lang="zh-CN" altLang="en-US" sz="2000"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楷体" panose="02010609060101010101" charset="-122"/>
            </a:endParaRPr>
          </a:p>
        </p:txBody>
      </p:sp>
      <p:sp>
        <p:nvSpPr>
          <p:cNvPr id="8" name="矩形 7"/>
          <p:cNvSpPr/>
          <p:nvPr/>
        </p:nvSpPr>
        <p:spPr>
          <a:xfrm>
            <a:off x="2503717" y="3852204"/>
            <a:ext cx="6037550" cy="366447"/>
          </a:xfrm>
          <a:prstGeom prst="rect">
            <a:avLst/>
          </a:prstGeom>
        </p:spPr>
        <p:txBody>
          <a:bodyPr wrap="none" lIns="68580" tIns="34290" rIns="68580" bIns="34290">
            <a:spAutoFit/>
          </a:bodyPr>
          <a:lstStyle/>
          <a:p>
            <a:pPr defTabSz="906780">
              <a:lnSpc>
                <a:spcPct val="110000"/>
              </a:lnSpc>
              <a:defRPr/>
            </a:pPr>
            <a:r>
              <a:rPr lang="zh-CN" altLang="en-US" sz="2000" b="1" dirty="0">
                <a:solidFill>
                  <a:srgbClr val="0070C0"/>
                </a:solidFill>
                <a:effectLst>
                  <a:outerShdw blurRad="38100" dist="38100" dir="2700000" algn="tl">
                    <a:srgbClr val="C0C0C0"/>
                  </a:outerShdw>
                </a:effectLst>
                <a:latin typeface="黑体" panose="02010609060101010101" pitchFamily="49" charset="-122"/>
                <a:ea typeface="黑体" panose="02010609060101010101" pitchFamily="49" charset="-122"/>
              </a:rPr>
              <a:t>蒋介石三次电邀毛泽东前往重庆的真实目的是什么？</a:t>
            </a:r>
            <a:endParaRPr lang="zh-CN" altLang="en-US" sz="2000" b="1" dirty="0">
              <a:solidFill>
                <a:srgbClr val="0070C0"/>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9" name="矩形 8"/>
          <p:cNvSpPr/>
          <p:nvPr/>
        </p:nvSpPr>
        <p:spPr>
          <a:xfrm>
            <a:off x="2503717" y="4325553"/>
            <a:ext cx="6326091" cy="438582"/>
          </a:xfrm>
          <a:prstGeom prst="rect">
            <a:avLst/>
          </a:prstGeom>
        </p:spPr>
        <p:txBody>
          <a:bodyPr wrap="none" lIns="68580" tIns="34290" rIns="68580" bIns="34290">
            <a:spAutoFit/>
          </a:bodyPr>
          <a:lstStyle/>
          <a:p>
            <a:r>
              <a:rPr lang="zh-CN" altLang="en-US" sz="2400" b="1" dirty="0">
                <a:solidFill>
                  <a:srgbClr val="C00000"/>
                </a:solidFill>
                <a:latin typeface="黑体" panose="02010609060101010101" pitchFamily="49" charset="-122"/>
                <a:ea typeface="黑体" panose="02010609060101010101" pitchFamily="49" charset="-122"/>
              </a:rPr>
              <a:t>为发动内战争取时间，在政治舆论上获得主动</a:t>
            </a:r>
            <a:endParaRPr lang="zh-CN" altLang="en-US" sz="24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hidden="1"/>
          <p:cNvPicPr>
            <a:picLocks noChangeAspect="1"/>
          </p:cNvPicPr>
          <p:nvPr>
            <p:custDataLst>
              <p:tags r:id="rId1"/>
            </p:custDataLst>
          </p:nvPr>
        </p:nvPicPr>
        <p:blipFill>
          <a:blip r:embed="rId2" cstate="print"/>
          <a:srcRect l="4521" t="3710" r="4877" b="4097"/>
          <a:stretch>
            <a:fillRect/>
          </a:stretch>
        </p:blipFill>
        <p:spPr>
          <a:xfrm>
            <a:off x="1084521" y="1594884"/>
            <a:ext cx="2256472" cy="2942561"/>
          </a:xfrm>
          <a:prstGeom prst="rect">
            <a:avLst/>
          </a:prstGeom>
          <a:solidFill>
            <a:srgbClr val="FFFFFF">
              <a:shade val="85000"/>
            </a:srgbClr>
          </a:solidFill>
          <a:ln w="88900" cap="sq">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679" name="标题 1"/>
          <p:cNvSpPr txBox="1"/>
          <p:nvPr>
            <p:custDataLst>
              <p:tags r:id="rId3"/>
            </p:custDataLst>
          </p:nvPr>
        </p:nvSpPr>
        <p:spPr>
          <a:xfrm>
            <a:off x="0" y="179785"/>
            <a:ext cx="1771650" cy="515540"/>
          </a:xfrm>
          <a:prstGeom prst="rect">
            <a:avLst/>
          </a:prstGeom>
          <a:solidFill>
            <a:srgbClr val="015668"/>
          </a:solidFill>
          <a:ln w="9525">
            <a:noFill/>
          </a:ln>
        </p:spPr>
        <p:txBody>
          <a:bodyPr lIns="68580" tIns="34290" rIns="68580" bIns="34290"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indent="0" algn="ctr" eaLnBrk="1" hangingPunct="1">
              <a:spcBef>
                <a:spcPct val="0"/>
              </a:spcBef>
              <a:buNone/>
            </a:pPr>
            <a:r>
              <a:rPr lang="zh-CN" altLang="en-US" sz="2700" b="1" dirty="0">
                <a:solidFill>
                  <a:schemeClr val="bg1"/>
                </a:solidFill>
                <a:latin typeface="隶书" panose="02010509060101010101" pitchFamily="49" charset="-122"/>
                <a:ea typeface="隶书" panose="02010509060101010101" pitchFamily="49" charset="-122"/>
              </a:rPr>
              <a:t>合作探究</a:t>
            </a:r>
            <a:endParaRPr lang="zh-CN" altLang="en-US" sz="2700" b="1" dirty="0">
              <a:solidFill>
                <a:schemeClr val="bg1"/>
              </a:solidFill>
              <a:latin typeface="隶书" panose="02010509060101010101" pitchFamily="49" charset="-122"/>
              <a:ea typeface="隶书" panose="02010509060101010101" pitchFamily="49" charset="-122"/>
            </a:endParaRPr>
          </a:p>
        </p:txBody>
      </p:sp>
      <p:pic>
        <p:nvPicPr>
          <p:cNvPr id="28680" name="图片 9"/>
          <p:cNvPicPr>
            <a:picLocks noChangeAspect="1"/>
          </p:cNvPicPr>
          <p:nvPr>
            <p:custDataLst>
              <p:tags r:id="rId4"/>
            </p:custDataLst>
          </p:nvPr>
        </p:nvPicPr>
        <p:blipFill>
          <a:blip r:embed="rId5" cstate="print"/>
          <a:stretch>
            <a:fillRect/>
          </a:stretch>
        </p:blipFill>
        <p:spPr>
          <a:xfrm>
            <a:off x="1906191" y="136921"/>
            <a:ext cx="1131094" cy="1129904"/>
          </a:xfrm>
          <a:prstGeom prst="rect">
            <a:avLst/>
          </a:prstGeom>
          <a:noFill/>
          <a:ln w="9525">
            <a:noFill/>
          </a:ln>
        </p:spPr>
      </p:pic>
      <p:sp>
        <p:nvSpPr>
          <p:cNvPr id="28682" name="Freeform 188"/>
          <p:cNvSpPr>
            <a:spLocks noEditPoints="1"/>
          </p:cNvSpPr>
          <p:nvPr>
            <p:custDataLst>
              <p:tags r:id="rId6"/>
            </p:custDataLst>
          </p:nvPr>
        </p:nvSpPr>
        <p:spPr>
          <a:xfrm rot="5400000" flipV="1">
            <a:off x="5663804" y="-1570434"/>
            <a:ext cx="34528" cy="5762625"/>
          </a:xfrm>
          <a:custGeom>
            <a:avLst/>
            <a:gdLst/>
            <a:ahLst/>
            <a:cxnLst>
              <a:cxn ang="0">
                <a:pos x="17067" y="4795536"/>
              </a:cxn>
              <a:cxn ang="0">
                <a:pos x="21925" y="3727101"/>
              </a:cxn>
              <a:cxn ang="0">
                <a:pos x="22548" y="3242577"/>
              </a:cxn>
              <a:cxn ang="0">
                <a:pos x="19932" y="1751737"/>
              </a:cxn>
              <a:cxn ang="0">
                <a:pos x="16818" y="5994420"/>
              </a:cxn>
              <a:cxn ang="0">
                <a:pos x="17191" y="5404296"/>
              </a:cxn>
              <a:cxn ang="0">
                <a:pos x="17440" y="4994315"/>
              </a:cxn>
              <a:cxn ang="0">
                <a:pos x="18686" y="4807960"/>
              </a:cxn>
              <a:cxn ang="0">
                <a:pos x="20181" y="6025479"/>
              </a:cxn>
              <a:cxn ang="0">
                <a:pos x="17067" y="5130975"/>
              </a:cxn>
              <a:cxn ang="0">
                <a:pos x="24168" y="4907349"/>
              </a:cxn>
              <a:cxn ang="0">
                <a:pos x="22922" y="3522110"/>
              </a:cxn>
              <a:cxn ang="0">
                <a:pos x="18188" y="7311329"/>
              </a:cxn>
              <a:cxn ang="0">
                <a:pos x="14700" y="6621815"/>
              </a:cxn>
              <a:cxn ang="0">
                <a:pos x="16195" y="4441462"/>
              </a:cxn>
              <a:cxn ang="0">
                <a:pos x="22050" y="3696041"/>
              </a:cxn>
              <a:cxn ang="0">
                <a:pos x="20555" y="2888503"/>
              </a:cxn>
              <a:cxn ang="0">
                <a:pos x="22423" y="4646452"/>
              </a:cxn>
              <a:cxn ang="0">
                <a:pos x="23545" y="5453990"/>
              </a:cxn>
              <a:cxn ang="0">
                <a:pos x="23669" y="6603180"/>
              </a:cxn>
              <a:cxn ang="0">
                <a:pos x="24292" y="6025479"/>
              </a:cxn>
              <a:cxn ang="0">
                <a:pos x="24417" y="5267635"/>
              </a:cxn>
              <a:cxn ang="0">
                <a:pos x="24168" y="7124974"/>
              </a:cxn>
              <a:cxn ang="0">
                <a:pos x="21925" y="4627817"/>
              </a:cxn>
              <a:cxn ang="0">
                <a:pos x="23296" y="5627922"/>
              </a:cxn>
              <a:cxn ang="0">
                <a:pos x="23296" y="5690040"/>
              </a:cxn>
              <a:cxn ang="0">
                <a:pos x="23420" y="5503685"/>
              </a:cxn>
              <a:cxn ang="0">
                <a:pos x="23171" y="5224153"/>
              </a:cxn>
              <a:cxn ang="0">
                <a:pos x="23171" y="5261424"/>
              </a:cxn>
              <a:cxn ang="0">
                <a:pos x="5730" y="223626"/>
              </a:cxn>
              <a:cxn ang="0">
                <a:pos x="8097" y="68330"/>
              </a:cxn>
              <a:cxn ang="0">
                <a:pos x="10963" y="764056"/>
              </a:cxn>
              <a:cxn ang="0">
                <a:pos x="12084" y="1192672"/>
              </a:cxn>
              <a:cxn ang="0">
                <a:pos x="14451" y="3223942"/>
              </a:cxn>
              <a:cxn ang="0">
                <a:pos x="16070" y="5460202"/>
              </a:cxn>
              <a:cxn ang="0">
                <a:pos x="15821" y="6994525"/>
              </a:cxn>
              <a:cxn ang="0">
                <a:pos x="14202" y="7006949"/>
              </a:cxn>
              <a:cxn ang="0">
                <a:pos x="14949" y="6118657"/>
              </a:cxn>
              <a:cxn ang="0">
                <a:pos x="13080" y="7174669"/>
              </a:cxn>
              <a:cxn ang="0">
                <a:pos x="5606" y="7280270"/>
              </a:cxn>
              <a:cxn ang="0">
                <a:pos x="2242" y="6242893"/>
              </a:cxn>
              <a:cxn ang="0">
                <a:pos x="997" y="3602864"/>
              </a:cxn>
              <a:cxn ang="0">
                <a:pos x="747" y="1118130"/>
              </a:cxn>
              <a:cxn ang="0">
                <a:pos x="16070" y="5429143"/>
              </a:cxn>
              <a:cxn ang="0">
                <a:pos x="14575" y="6634239"/>
              </a:cxn>
              <a:cxn ang="0">
                <a:pos x="19932" y="5056433"/>
              </a:cxn>
              <a:cxn ang="0">
                <a:pos x="23918" y="4758265"/>
              </a:cxn>
              <a:cxn ang="0">
                <a:pos x="23918" y="4752053"/>
              </a:cxn>
              <a:cxn ang="0">
                <a:pos x="22548" y="4528427"/>
              </a:cxn>
              <a:cxn ang="0">
                <a:pos x="17939" y="4584334"/>
              </a:cxn>
              <a:cxn ang="0">
                <a:pos x="23420" y="4242683"/>
              </a:cxn>
              <a:cxn ang="0">
                <a:pos x="23420" y="4118446"/>
              </a:cxn>
              <a:cxn ang="0">
                <a:pos x="21178" y="3553169"/>
              </a:cxn>
              <a:cxn ang="0">
                <a:pos x="21676" y="3689830"/>
              </a:cxn>
              <a:cxn ang="0">
                <a:pos x="22174" y="3764372"/>
              </a:cxn>
              <a:cxn ang="0">
                <a:pos x="15696" y="3671194"/>
              </a:cxn>
              <a:cxn ang="0">
                <a:pos x="21178" y="3205306"/>
              </a:cxn>
              <a:cxn ang="0">
                <a:pos x="21427" y="2975469"/>
              </a:cxn>
              <a:cxn ang="0">
                <a:pos x="20679" y="2956833"/>
              </a:cxn>
              <a:cxn ang="0">
                <a:pos x="22299" y="2838808"/>
              </a:cxn>
              <a:cxn ang="0">
                <a:pos x="20057" y="2403980"/>
              </a:cxn>
              <a:cxn ang="0">
                <a:pos x="13205" y="1807644"/>
              </a:cxn>
              <a:cxn ang="0">
                <a:pos x="21178" y="3323331"/>
              </a:cxn>
            </a:cxnLst>
            <a:rect l="l" t="t" r="r" b="b"/>
            <a:pathLst>
              <a:path w="367" h="1237">
                <a:moveTo>
                  <a:pt x="127" y="1235"/>
                </a:moveTo>
                <a:cubicBezTo>
                  <a:pt x="128" y="1234"/>
                  <a:pt x="129" y="1233"/>
                  <a:pt x="130" y="1233"/>
                </a:cubicBezTo>
                <a:cubicBezTo>
                  <a:pt x="131" y="1235"/>
                  <a:pt x="131" y="1236"/>
                  <a:pt x="129" y="1237"/>
                </a:cubicBezTo>
                <a:cubicBezTo>
                  <a:pt x="128" y="1237"/>
                  <a:pt x="127" y="1236"/>
                  <a:pt x="127" y="1235"/>
                </a:cubicBezTo>
                <a:close/>
                <a:moveTo>
                  <a:pt x="114" y="1175"/>
                </a:moveTo>
                <a:cubicBezTo>
                  <a:pt x="114" y="1174"/>
                  <a:pt x="114" y="1173"/>
                  <a:pt x="114" y="1174"/>
                </a:cubicBezTo>
                <a:cubicBezTo>
                  <a:pt x="114" y="1174"/>
                  <a:pt x="114" y="1175"/>
                  <a:pt x="114" y="1175"/>
                </a:cubicBezTo>
                <a:close/>
                <a:moveTo>
                  <a:pt x="171" y="1112"/>
                </a:moveTo>
                <a:cubicBezTo>
                  <a:pt x="173" y="1112"/>
                  <a:pt x="174" y="1110"/>
                  <a:pt x="173" y="1108"/>
                </a:cubicBezTo>
                <a:cubicBezTo>
                  <a:pt x="172" y="1109"/>
                  <a:pt x="171" y="1108"/>
                  <a:pt x="170" y="1109"/>
                </a:cubicBezTo>
                <a:cubicBezTo>
                  <a:pt x="169" y="1110"/>
                  <a:pt x="169" y="1112"/>
                  <a:pt x="171" y="1112"/>
                </a:cubicBezTo>
                <a:close/>
                <a:moveTo>
                  <a:pt x="192" y="1070"/>
                </a:moveTo>
                <a:cubicBezTo>
                  <a:pt x="192" y="1070"/>
                  <a:pt x="191" y="1069"/>
                  <a:pt x="191" y="1070"/>
                </a:cubicBezTo>
                <a:cubicBezTo>
                  <a:pt x="191" y="1070"/>
                  <a:pt x="191" y="1071"/>
                  <a:pt x="192" y="1070"/>
                </a:cubicBezTo>
                <a:close/>
                <a:moveTo>
                  <a:pt x="252" y="996"/>
                </a:moveTo>
                <a:cubicBezTo>
                  <a:pt x="252" y="995"/>
                  <a:pt x="252" y="995"/>
                  <a:pt x="251" y="995"/>
                </a:cubicBezTo>
                <a:cubicBezTo>
                  <a:pt x="251" y="995"/>
                  <a:pt x="251" y="996"/>
                  <a:pt x="252" y="996"/>
                </a:cubicBezTo>
                <a:close/>
                <a:moveTo>
                  <a:pt x="251" y="994"/>
                </a:moveTo>
                <a:cubicBezTo>
                  <a:pt x="252" y="994"/>
                  <a:pt x="252" y="993"/>
                  <a:pt x="251" y="993"/>
                </a:cubicBezTo>
                <a:cubicBezTo>
                  <a:pt x="252" y="994"/>
                  <a:pt x="251" y="994"/>
                  <a:pt x="251" y="994"/>
                </a:cubicBezTo>
                <a:close/>
                <a:moveTo>
                  <a:pt x="253" y="992"/>
                </a:moveTo>
                <a:cubicBezTo>
                  <a:pt x="253" y="992"/>
                  <a:pt x="253" y="991"/>
                  <a:pt x="253" y="991"/>
                </a:cubicBezTo>
                <a:cubicBezTo>
                  <a:pt x="253" y="991"/>
                  <a:pt x="252" y="991"/>
                  <a:pt x="252" y="991"/>
                </a:cubicBezTo>
                <a:cubicBezTo>
                  <a:pt x="252" y="991"/>
                  <a:pt x="252" y="992"/>
                  <a:pt x="253" y="992"/>
                </a:cubicBezTo>
                <a:close/>
                <a:moveTo>
                  <a:pt x="118" y="1056"/>
                </a:moveTo>
                <a:cubicBezTo>
                  <a:pt x="118" y="1056"/>
                  <a:pt x="118" y="1055"/>
                  <a:pt x="118" y="1055"/>
                </a:cubicBezTo>
                <a:cubicBezTo>
                  <a:pt x="117" y="1055"/>
                  <a:pt x="117" y="1056"/>
                  <a:pt x="118" y="1056"/>
                </a:cubicBezTo>
                <a:close/>
                <a:moveTo>
                  <a:pt x="118" y="1051"/>
                </a:moveTo>
                <a:cubicBezTo>
                  <a:pt x="117" y="1051"/>
                  <a:pt x="117" y="1052"/>
                  <a:pt x="118" y="1052"/>
                </a:cubicBezTo>
                <a:cubicBezTo>
                  <a:pt x="117" y="1052"/>
                  <a:pt x="119" y="1051"/>
                  <a:pt x="118" y="1051"/>
                </a:cubicBezTo>
                <a:close/>
                <a:moveTo>
                  <a:pt x="162" y="920"/>
                </a:moveTo>
                <a:cubicBezTo>
                  <a:pt x="162" y="920"/>
                  <a:pt x="162" y="919"/>
                  <a:pt x="162" y="919"/>
                </a:cubicBezTo>
                <a:cubicBezTo>
                  <a:pt x="162" y="920"/>
                  <a:pt x="162" y="920"/>
                  <a:pt x="162" y="920"/>
                </a:cubicBezTo>
                <a:close/>
                <a:moveTo>
                  <a:pt x="186" y="882"/>
                </a:moveTo>
                <a:cubicBezTo>
                  <a:pt x="187" y="881"/>
                  <a:pt x="187" y="881"/>
                  <a:pt x="186" y="880"/>
                </a:cubicBezTo>
                <a:cubicBezTo>
                  <a:pt x="186" y="881"/>
                  <a:pt x="186" y="881"/>
                  <a:pt x="186" y="882"/>
                </a:cubicBezTo>
                <a:close/>
                <a:moveTo>
                  <a:pt x="194" y="805"/>
                </a:moveTo>
                <a:cubicBezTo>
                  <a:pt x="194" y="805"/>
                  <a:pt x="194" y="805"/>
                  <a:pt x="193" y="804"/>
                </a:cubicBezTo>
                <a:cubicBezTo>
                  <a:pt x="193" y="805"/>
                  <a:pt x="193" y="805"/>
                  <a:pt x="193" y="805"/>
                </a:cubicBezTo>
                <a:cubicBezTo>
                  <a:pt x="193" y="805"/>
                  <a:pt x="193" y="805"/>
                  <a:pt x="194" y="805"/>
                </a:cubicBezTo>
                <a:close/>
                <a:moveTo>
                  <a:pt x="194" y="802"/>
                </a:moveTo>
                <a:cubicBezTo>
                  <a:pt x="193" y="802"/>
                  <a:pt x="193" y="801"/>
                  <a:pt x="193" y="801"/>
                </a:cubicBezTo>
                <a:cubicBezTo>
                  <a:pt x="193" y="801"/>
                  <a:pt x="193" y="802"/>
                  <a:pt x="194" y="802"/>
                </a:cubicBezTo>
                <a:close/>
                <a:moveTo>
                  <a:pt x="155" y="769"/>
                </a:moveTo>
                <a:cubicBezTo>
                  <a:pt x="154" y="769"/>
                  <a:pt x="154" y="770"/>
                  <a:pt x="155" y="770"/>
                </a:cubicBezTo>
                <a:cubicBezTo>
                  <a:pt x="154" y="769"/>
                  <a:pt x="155" y="769"/>
                  <a:pt x="155" y="769"/>
                </a:cubicBezTo>
                <a:close/>
                <a:moveTo>
                  <a:pt x="137" y="772"/>
                </a:moveTo>
                <a:cubicBezTo>
                  <a:pt x="138" y="771"/>
                  <a:pt x="137" y="771"/>
                  <a:pt x="137" y="771"/>
                </a:cubicBezTo>
                <a:cubicBezTo>
                  <a:pt x="136" y="771"/>
                  <a:pt x="136" y="771"/>
                  <a:pt x="137" y="772"/>
                </a:cubicBezTo>
                <a:close/>
                <a:moveTo>
                  <a:pt x="137" y="752"/>
                </a:moveTo>
                <a:cubicBezTo>
                  <a:pt x="137" y="751"/>
                  <a:pt x="137" y="751"/>
                  <a:pt x="137" y="751"/>
                </a:cubicBezTo>
                <a:cubicBezTo>
                  <a:pt x="137" y="751"/>
                  <a:pt x="137" y="752"/>
                  <a:pt x="137" y="752"/>
                </a:cubicBezTo>
                <a:close/>
                <a:moveTo>
                  <a:pt x="180" y="707"/>
                </a:moveTo>
                <a:cubicBezTo>
                  <a:pt x="180" y="708"/>
                  <a:pt x="180" y="708"/>
                  <a:pt x="181" y="707"/>
                </a:cubicBezTo>
                <a:cubicBezTo>
                  <a:pt x="180" y="706"/>
                  <a:pt x="180" y="707"/>
                  <a:pt x="180" y="707"/>
                </a:cubicBezTo>
                <a:close/>
                <a:moveTo>
                  <a:pt x="147" y="737"/>
                </a:moveTo>
                <a:cubicBezTo>
                  <a:pt x="147" y="737"/>
                  <a:pt x="147" y="736"/>
                  <a:pt x="147" y="736"/>
                </a:cubicBezTo>
                <a:cubicBezTo>
                  <a:pt x="147" y="736"/>
                  <a:pt x="147" y="736"/>
                  <a:pt x="147" y="736"/>
                </a:cubicBezTo>
                <a:cubicBezTo>
                  <a:pt x="147" y="736"/>
                  <a:pt x="147" y="737"/>
                  <a:pt x="147" y="737"/>
                </a:cubicBezTo>
                <a:close/>
                <a:moveTo>
                  <a:pt x="140" y="740"/>
                </a:moveTo>
                <a:cubicBezTo>
                  <a:pt x="140" y="740"/>
                  <a:pt x="140" y="742"/>
                  <a:pt x="141" y="741"/>
                </a:cubicBezTo>
                <a:cubicBezTo>
                  <a:pt x="140" y="740"/>
                  <a:pt x="141" y="740"/>
                  <a:pt x="140" y="740"/>
                </a:cubicBezTo>
                <a:close/>
                <a:moveTo>
                  <a:pt x="139" y="723"/>
                </a:moveTo>
                <a:cubicBezTo>
                  <a:pt x="139" y="724"/>
                  <a:pt x="139" y="724"/>
                  <a:pt x="139" y="724"/>
                </a:cubicBezTo>
                <a:cubicBezTo>
                  <a:pt x="139" y="724"/>
                  <a:pt x="139" y="725"/>
                  <a:pt x="139" y="725"/>
                </a:cubicBezTo>
                <a:cubicBezTo>
                  <a:pt x="139" y="724"/>
                  <a:pt x="139" y="723"/>
                  <a:pt x="139" y="723"/>
                </a:cubicBezTo>
                <a:close/>
                <a:moveTo>
                  <a:pt x="181" y="680"/>
                </a:moveTo>
                <a:cubicBezTo>
                  <a:pt x="180" y="679"/>
                  <a:pt x="180" y="679"/>
                  <a:pt x="180" y="679"/>
                </a:cubicBezTo>
                <a:cubicBezTo>
                  <a:pt x="180" y="679"/>
                  <a:pt x="181" y="678"/>
                  <a:pt x="181" y="678"/>
                </a:cubicBezTo>
                <a:cubicBezTo>
                  <a:pt x="180" y="679"/>
                  <a:pt x="180" y="679"/>
                  <a:pt x="180" y="679"/>
                </a:cubicBezTo>
                <a:cubicBezTo>
                  <a:pt x="180" y="679"/>
                  <a:pt x="180" y="680"/>
                  <a:pt x="181" y="680"/>
                </a:cubicBezTo>
                <a:close/>
                <a:moveTo>
                  <a:pt x="139" y="715"/>
                </a:moveTo>
                <a:cubicBezTo>
                  <a:pt x="138" y="716"/>
                  <a:pt x="138" y="716"/>
                  <a:pt x="138" y="717"/>
                </a:cubicBezTo>
                <a:cubicBezTo>
                  <a:pt x="139" y="716"/>
                  <a:pt x="139" y="716"/>
                  <a:pt x="139" y="715"/>
                </a:cubicBezTo>
                <a:close/>
                <a:moveTo>
                  <a:pt x="138" y="706"/>
                </a:moveTo>
                <a:cubicBezTo>
                  <a:pt x="137" y="706"/>
                  <a:pt x="137" y="708"/>
                  <a:pt x="138" y="707"/>
                </a:cubicBezTo>
                <a:cubicBezTo>
                  <a:pt x="138" y="707"/>
                  <a:pt x="138" y="707"/>
                  <a:pt x="138" y="706"/>
                </a:cubicBezTo>
                <a:close/>
                <a:moveTo>
                  <a:pt x="186" y="639"/>
                </a:moveTo>
                <a:cubicBezTo>
                  <a:pt x="187" y="640"/>
                  <a:pt x="187" y="639"/>
                  <a:pt x="187" y="640"/>
                </a:cubicBezTo>
                <a:cubicBezTo>
                  <a:pt x="187" y="640"/>
                  <a:pt x="188" y="640"/>
                  <a:pt x="188" y="640"/>
                </a:cubicBezTo>
                <a:cubicBezTo>
                  <a:pt x="187" y="639"/>
                  <a:pt x="187" y="638"/>
                  <a:pt x="187" y="638"/>
                </a:cubicBezTo>
                <a:cubicBezTo>
                  <a:pt x="187" y="639"/>
                  <a:pt x="186" y="639"/>
                  <a:pt x="186" y="639"/>
                </a:cubicBezTo>
                <a:close/>
                <a:moveTo>
                  <a:pt x="176" y="643"/>
                </a:moveTo>
                <a:cubicBezTo>
                  <a:pt x="175" y="643"/>
                  <a:pt x="176" y="644"/>
                  <a:pt x="175" y="644"/>
                </a:cubicBezTo>
                <a:cubicBezTo>
                  <a:pt x="176" y="644"/>
                  <a:pt x="176" y="643"/>
                  <a:pt x="176" y="643"/>
                </a:cubicBezTo>
                <a:close/>
                <a:moveTo>
                  <a:pt x="186" y="621"/>
                </a:moveTo>
                <a:cubicBezTo>
                  <a:pt x="186" y="621"/>
                  <a:pt x="186" y="621"/>
                  <a:pt x="186" y="621"/>
                </a:cubicBezTo>
                <a:cubicBezTo>
                  <a:pt x="186" y="621"/>
                  <a:pt x="187" y="620"/>
                  <a:pt x="186" y="620"/>
                </a:cubicBezTo>
                <a:cubicBezTo>
                  <a:pt x="186" y="620"/>
                  <a:pt x="185" y="621"/>
                  <a:pt x="186" y="621"/>
                </a:cubicBezTo>
                <a:cubicBezTo>
                  <a:pt x="186" y="622"/>
                  <a:pt x="186" y="621"/>
                  <a:pt x="186" y="621"/>
                </a:cubicBezTo>
                <a:close/>
                <a:moveTo>
                  <a:pt x="185" y="599"/>
                </a:moveTo>
                <a:cubicBezTo>
                  <a:pt x="185" y="599"/>
                  <a:pt x="184" y="600"/>
                  <a:pt x="185" y="600"/>
                </a:cubicBezTo>
                <a:cubicBezTo>
                  <a:pt x="186" y="600"/>
                  <a:pt x="185" y="599"/>
                  <a:pt x="185" y="598"/>
                </a:cubicBezTo>
                <a:cubicBezTo>
                  <a:pt x="185" y="598"/>
                  <a:pt x="184" y="598"/>
                  <a:pt x="185" y="599"/>
                </a:cubicBezTo>
                <a:close/>
                <a:moveTo>
                  <a:pt x="128" y="650"/>
                </a:moveTo>
                <a:cubicBezTo>
                  <a:pt x="129" y="649"/>
                  <a:pt x="129" y="648"/>
                  <a:pt x="128" y="647"/>
                </a:cubicBezTo>
                <a:cubicBezTo>
                  <a:pt x="127" y="648"/>
                  <a:pt x="128" y="649"/>
                  <a:pt x="128" y="650"/>
                </a:cubicBezTo>
                <a:close/>
                <a:moveTo>
                  <a:pt x="176" y="600"/>
                </a:moveTo>
                <a:cubicBezTo>
                  <a:pt x="177" y="600"/>
                  <a:pt x="177" y="598"/>
                  <a:pt x="176" y="599"/>
                </a:cubicBezTo>
                <a:cubicBezTo>
                  <a:pt x="177" y="599"/>
                  <a:pt x="176" y="599"/>
                  <a:pt x="176" y="600"/>
                </a:cubicBezTo>
                <a:close/>
                <a:moveTo>
                  <a:pt x="128" y="641"/>
                </a:moveTo>
                <a:cubicBezTo>
                  <a:pt x="128" y="642"/>
                  <a:pt x="128" y="642"/>
                  <a:pt x="128" y="642"/>
                </a:cubicBezTo>
                <a:cubicBezTo>
                  <a:pt x="128" y="642"/>
                  <a:pt x="128" y="642"/>
                  <a:pt x="128" y="641"/>
                </a:cubicBezTo>
                <a:cubicBezTo>
                  <a:pt x="128" y="641"/>
                  <a:pt x="128" y="641"/>
                  <a:pt x="128" y="641"/>
                </a:cubicBezTo>
                <a:cubicBezTo>
                  <a:pt x="128" y="641"/>
                  <a:pt x="128" y="641"/>
                  <a:pt x="128" y="641"/>
                </a:cubicBezTo>
                <a:close/>
                <a:moveTo>
                  <a:pt x="127" y="620"/>
                </a:moveTo>
                <a:cubicBezTo>
                  <a:pt x="127" y="620"/>
                  <a:pt x="127" y="621"/>
                  <a:pt x="127" y="621"/>
                </a:cubicBezTo>
                <a:cubicBezTo>
                  <a:pt x="127" y="620"/>
                  <a:pt x="127" y="620"/>
                  <a:pt x="127" y="620"/>
                </a:cubicBezTo>
                <a:close/>
                <a:moveTo>
                  <a:pt x="183" y="563"/>
                </a:moveTo>
                <a:cubicBezTo>
                  <a:pt x="183" y="563"/>
                  <a:pt x="183" y="563"/>
                  <a:pt x="183" y="563"/>
                </a:cubicBezTo>
                <a:cubicBezTo>
                  <a:pt x="183" y="563"/>
                  <a:pt x="183" y="564"/>
                  <a:pt x="183" y="563"/>
                </a:cubicBezTo>
                <a:close/>
                <a:moveTo>
                  <a:pt x="183" y="549"/>
                </a:moveTo>
                <a:cubicBezTo>
                  <a:pt x="183" y="549"/>
                  <a:pt x="183" y="548"/>
                  <a:pt x="183" y="548"/>
                </a:cubicBezTo>
                <a:cubicBezTo>
                  <a:pt x="183" y="549"/>
                  <a:pt x="182" y="549"/>
                  <a:pt x="182" y="549"/>
                </a:cubicBezTo>
                <a:cubicBezTo>
                  <a:pt x="182" y="549"/>
                  <a:pt x="183" y="549"/>
                  <a:pt x="183" y="549"/>
                </a:cubicBezTo>
                <a:close/>
                <a:moveTo>
                  <a:pt x="181" y="520"/>
                </a:moveTo>
                <a:cubicBezTo>
                  <a:pt x="181" y="521"/>
                  <a:pt x="181" y="522"/>
                  <a:pt x="181" y="522"/>
                </a:cubicBezTo>
                <a:cubicBezTo>
                  <a:pt x="180" y="522"/>
                  <a:pt x="180" y="523"/>
                  <a:pt x="180" y="523"/>
                </a:cubicBezTo>
                <a:cubicBezTo>
                  <a:pt x="181" y="526"/>
                  <a:pt x="179" y="528"/>
                  <a:pt x="182" y="530"/>
                </a:cubicBezTo>
                <a:cubicBezTo>
                  <a:pt x="181" y="531"/>
                  <a:pt x="181" y="533"/>
                  <a:pt x="181" y="534"/>
                </a:cubicBezTo>
                <a:cubicBezTo>
                  <a:pt x="181" y="534"/>
                  <a:pt x="181" y="535"/>
                  <a:pt x="181" y="535"/>
                </a:cubicBezTo>
                <a:cubicBezTo>
                  <a:pt x="181" y="535"/>
                  <a:pt x="181" y="536"/>
                  <a:pt x="181" y="536"/>
                </a:cubicBezTo>
                <a:cubicBezTo>
                  <a:pt x="181" y="537"/>
                  <a:pt x="182" y="537"/>
                  <a:pt x="181" y="537"/>
                </a:cubicBezTo>
                <a:cubicBezTo>
                  <a:pt x="182" y="539"/>
                  <a:pt x="179" y="541"/>
                  <a:pt x="182" y="543"/>
                </a:cubicBezTo>
                <a:cubicBezTo>
                  <a:pt x="182" y="543"/>
                  <a:pt x="182" y="543"/>
                  <a:pt x="182" y="543"/>
                </a:cubicBezTo>
                <a:cubicBezTo>
                  <a:pt x="182" y="544"/>
                  <a:pt x="182" y="544"/>
                  <a:pt x="182" y="544"/>
                </a:cubicBezTo>
                <a:cubicBezTo>
                  <a:pt x="181" y="544"/>
                  <a:pt x="181" y="544"/>
                  <a:pt x="181" y="544"/>
                </a:cubicBezTo>
                <a:cubicBezTo>
                  <a:pt x="182" y="544"/>
                  <a:pt x="181" y="545"/>
                  <a:pt x="182" y="545"/>
                </a:cubicBezTo>
                <a:cubicBezTo>
                  <a:pt x="182" y="545"/>
                  <a:pt x="182" y="545"/>
                  <a:pt x="182" y="545"/>
                </a:cubicBezTo>
                <a:cubicBezTo>
                  <a:pt x="182" y="545"/>
                  <a:pt x="182" y="546"/>
                  <a:pt x="182" y="546"/>
                </a:cubicBezTo>
                <a:cubicBezTo>
                  <a:pt x="182" y="546"/>
                  <a:pt x="181" y="547"/>
                  <a:pt x="182" y="547"/>
                </a:cubicBezTo>
                <a:cubicBezTo>
                  <a:pt x="182" y="547"/>
                  <a:pt x="182" y="548"/>
                  <a:pt x="182" y="548"/>
                </a:cubicBezTo>
                <a:cubicBezTo>
                  <a:pt x="182" y="547"/>
                  <a:pt x="182" y="547"/>
                  <a:pt x="182" y="547"/>
                </a:cubicBezTo>
                <a:cubicBezTo>
                  <a:pt x="182" y="547"/>
                  <a:pt x="182" y="546"/>
                  <a:pt x="182" y="546"/>
                </a:cubicBezTo>
                <a:cubicBezTo>
                  <a:pt x="182" y="546"/>
                  <a:pt x="182" y="546"/>
                  <a:pt x="182" y="546"/>
                </a:cubicBezTo>
                <a:cubicBezTo>
                  <a:pt x="183" y="545"/>
                  <a:pt x="183" y="544"/>
                  <a:pt x="183" y="544"/>
                </a:cubicBezTo>
                <a:cubicBezTo>
                  <a:pt x="183" y="544"/>
                  <a:pt x="183" y="544"/>
                  <a:pt x="183" y="544"/>
                </a:cubicBezTo>
                <a:cubicBezTo>
                  <a:pt x="183" y="543"/>
                  <a:pt x="183" y="543"/>
                  <a:pt x="183" y="542"/>
                </a:cubicBezTo>
                <a:cubicBezTo>
                  <a:pt x="183" y="542"/>
                  <a:pt x="183" y="542"/>
                  <a:pt x="183" y="542"/>
                </a:cubicBezTo>
                <a:cubicBezTo>
                  <a:pt x="183" y="542"/>
                  <a:pt x="183" y="541"/>
                  <a:pt x="183" y="540"/>
                </a:cubicBezTo>
                <a:cubicBezTo>
                  <a:pt x="183" y="539"/>
                  <a:pt x="183" y="539"/>
                  <a:pt x="183" y="538"/>
                </a:cubicBezTo>
                <a:cubicBezTo>
                  <a:pt x="183" y="538"/>
                  <a:pt x="183" y="538"/>
                  <a:pt x="183" y="537"/>
                </a:cubicBezTo>
                <a:cubicBezTo>
                  <a:pt x="183" y="536"/>
                  <a:pt x="182" y="534"/>
                  <a:pt x="183" y="534"/>
                </a:cubicBezTo>
                <a:cubicBezTo>
                  <a:pt x="182" y="534"/>
                  <a:pt x="183" y="534"/>
                  <a:pt x="182" y="533"/>
                </a:cubicBezTo>
                <a:cubicBezTo>
                  <a:pt x="183" y="530"/>
                  <a:pt x="181" y="526"/>
                  <a:pt x="182" y="523"/>
                </a:cubicBezTo>
                <a:cubicBezTo>
                  <a:pt x="182" y="523"/>
                  <a:pt x="182" y="523"/>
                  <a:pt x="182" y="522"/>
                </a:cubicBezTo>
                <a:cubicBezTo>
                  <a:pt x="181" y="522"/>
                  <a:pt x="181" y="522"/>
                  <a:pt x="181" y="522"/>
                </a:cubicBezTo>
                <a:cubicBezTo>
                  <a:pt x="182" y="522"/>
                  <a:pt x="182" y="521"/>
                  <a:pt x="181" y="520"/>
                </a:cubicBezTo>
                <a:cubicBezTo>
                  <a:pt x="181" y="520"/>
                  <a:pt x="181" y="520"/>
                  <a:pt x="181" y="519"/>
                </a:cubicBezTo>
                <a:cubicBezTo>
                  <a:pt x="181" y="519"/>
                  <a:pt x="181" y="519"/>
                  <a:pt x="181" y="519"/>
                </a:cubicBezTo>
                <a:cubicBezTo>
                  <a:pt x="182" y="519"/>
                  <a:pt x="181" y="518"/>
                  <a:pt x="181" y="517"/>
                </a:cubicBezTo>
                <a:cubicBezTo>
                  <a:pt x="180" y="518"/>
                  <a:pt x="180" y="519"/>
                  <a:pt x="180" y="520"/>
                </a:cubicBezTo>
                <a:cubicBezTo>
                  <a:pt x="181" y="520"/>
                  <a:pt x="181" y="520"/>
                  <a:pt x="181" y="520"/>
                </a:cubicBezTo>
                <a:close/>
                <a:moveTo>
                  <a:pt x="183" y="547"/>
                </a:moveTo>
                <a:cubicBezTo>
                  <a:pt x="183" y="547"/>
                  <a:pt x="183" y="546"/>
                  <a:pt x="183" y="546"/>
                </a:cubicBezTo>
                <a:cubicBezTo>
                  <a:pt x="183" y="546"/>
                  <a:pt x="183" y="546"/>
                  <a:pt x="182" y="547"/>
                </a:cubicBezTo>
                <a:cubicBezTo>
                  <a:pt x="183" y="547"/>
                  <a:pt x="183" y="547"/>
                  <a:pt x="183" y="547"/>
                </a:cubicBezTo>
                <a:close/>
                <a:moveTo>
                  <a:pt x="174" y="537"/>
                </a:moveTo>
                <a:cubicBezTo>
                  <a:pt x="174" y="537"/>
                  <a:pt x="175" y="536"/>
                  <a:pt x="174" y="536"/>
                </a:cubicBezTo>
                <a:cubicBezTo>
                  <a:pt x="173" y="536"/>
                  <a:pt x="174" y="538"/>
                  <a:pt x="174" y="537"/>
                </a:cubicBezTo>
                <a:close/>
                <a:moveTo>
                  <a:pt x="174" y="534"/>
                </a:moveTo>
                <a:cubicBezTo>
                  <a:pt x="174" y="534"/>
                  <a:pt x="174" y="535"/>
                  <a:pt x="174" y="535"/>
                </a:cubicBezTo>
                <a:cubicBezTo>
                  <a:pt x="174" y="535"/>
                  <a:pt x="175" y="534"/>
                  <a:pt x="174" y="534"/>
                </a:cubicBezTo>
                <a:close/>
                <a:moveTo>
                  <a:pt x="179" y="474"/>
                </a:moveTo>
                <a:cubicBezTo>
                  <a:pt x="180" y="474"/>
                  <a:pt x="180" y="473"/>
                  <a:pt x="180" y="472"/>
                </a:cubicBezTo>
                <a:cubicBezTo>
                  <a:pt x="180" y="473"/>
                  <a:pt x="179" y="473"/>
                  <a:pt x="179" y="473"/>
                </a:cubicBezTo>
                <a:cubicBezTo>
                  <a:pt x="180" y="473"/>
                  <a:pt x="179" y="474"/>
                  <a:pt x="179" y="474"/>
                </a:cubicBezTo>
                <a:close/>
                <a:moveTo>
                  <a:pt x="166" y="486"/>
                </a:moveTo>
                <a:cubicBezTo>
                  <a:pt x="166" y="486"/>
                  <a:pt x="166" y="486"/>
                  <a:pt x="166" y="487"/>
                </a:cubicBezTo>
                <a:cubicBezTo>
                  <a:pt x="166" y="486"/>
                  <a:pt x="166" y="485"/>
                  <a:pt x="166" y="486"/>
                </a:cubicBezTo>
                <a:close/>
                <a:moveTo>
                  <a:pt x="172" y="473"/>
                </a:moveTo>
                <a:cubicBezTo>
                  <a:pt x="172" y="473"/>
                  <a:pt x="172" y="473"/>
                  <a:pt x="172" y="473"/>
                </a:cubicBezTo>
                <a:cubicBezTo>
                  <a:pt x="172" y="471"/>
                  <a:pt x="171" y="474"/>
                  <a:pt x="172" y="473"/>
                </a:cubicBezTo>
                <a:close/>
                <a:moveTo>
                  <a:pt x="366" y="291"/>
                </a:moveTo>
                <a:cubicBezTo>
                  <a:pt x="366" y="291"/>
                  <a:pt x="366" y="291"/>
                  <a:pt x="365" y="292"/>
                </a:cubicBezTo>
                <a:cubicBezTo>
                  <a:pt x="366" y="293"/>
                  <a:pt x="367" y="292"/>
                  <a:pt x="366" y="291"/>
                </a:cubicBezTo>
                <a:close/>
                <a:moveTo>
                  <a:pt x="168" y="401"/>
                </a:moveTo>
                <a:cubicBezTo>
                  <a:pt x="169" y="401"/>
                  <a:pt x="168" y="400"/>
                  <a:pt x="168" y="400"/>
                </a:cubicBezTo>
                <a:cubicBezTo>
                  <a:pt x="168" y="400"/>
                  <a:pt x="168" y="401"/>
                  <a:pt x="168" y="401"/>
                </a:cubicBezTo>
                <a:close/>
                <a:moveTo>
                  <a:pt x="161" y="359"/>
                </a:moveTo>
                <a:cubicBezTo>
                  <a:pt x="161" y="359"/>
                  <a:pt x="161" y="359"/>
                  <a:pt x="161" y="358"/>
                </a:cubicBezTo>
                <a:cubicBezTo>
                  <a:pt x="161" y="358"/>
                  <a:pt x="161" y="360"/>
                  <a:pt x="161" y="359"/>
                </a:cubicBezTo>
                <a:close/>
                <a:moveTo>
                  <a:pt x="161" y="342"/>
                </a:moveTo>
                <a:cubicBezTo>
                  <a:pt x="161" y="342"/>
                  <a:pt x="161" y="341"/>
                  <a:pt x="161" y="341"/>
                </a:cubicBezTo>
                <a:cubicBezTo>
                  <a:pt x="161" y="341"/>
                  <a:pt x="161" y="341"/>
                  <a:pt x="161" y="341"/>
                </a:cubicBezTo>
                <a:cubicBezTo>
                  <a:pt x="160" y="341"/>
                  <a:pt x="160" y="341"/>
                  <a:pt x="160" y="341"/>
                </a:cubicBezTo>
                <a:cubicBezTo>
                  <a:pt x="160" y="341"/>
                  <a:pt x="160" y="341"/>
                  <a:pt x="161" y="342"/>
                </a:cubicBezTo>
                <a:close/>
                <a:moveTo>
                  <a:pt x="161" y="322"/>
                </a:moveTo>
                <a:cubicBezTo>
                  <a:pt x="160" y="321"/>
                  <a:pt x="161" y="320"/>
                  <a:pt x="160" y="320"/>
                </a:cubicBezTo>
                <a:cubicBezTo>
                  <a:pt x="160" y="321"/>
                  <a:pt x="160" y="322"/>
                  <a:pt x="161" y="322"/>
                </a:cubicBezTo>
                <a:close/>
                <a:moveTo>
                  <a:pt x="160" y="310"/>
                </a:moveTo>
                <a:cubicBezTo>
                  <a:pt x="161" y="310"/>
                  <a:pt x="161" y="309"/>
                  <a:pt x="160" y="309"/>
                </a:cubicBezTo>
                <a:cubicBezTo>
                  <a:pt x="159" y="309"/>
                  <a:pt x="160" y="310"/>
                  <a:pt x="160" y="310"/>
                </a:cubicBezTo>
                <a:close/>
                <a:moveTo>
                  <a:pt x="160" y="282"/>
                </a:moveTo>
                <a:cubicBezTo>
                  <a:pt x="160" y="281"/>
                  <a:pt x="160" y="281"/>
                  <a:pt x="159" y="281"/>
                </a:cubicBezTo>
                <a:cubicBezTo>
                  <a:pt x="159" y="281"/>
                  <a:pt x="159" y="282"/>
                  <a:pt x="160" y="282"/>
                </a:cubicBezTo>
                <a:close/>
                <a:moveTo>
                  <a:pt x="106" y="296"/>
                </a:moveTo>
                <a:cubicBezTo>
                  <a:pt x="106" y="296"/>
                  <a:pt x="106" y="296"/>
                  <a:pt x="106" y="295"/>
                </a:cubicBezTo>
                <a:cubicBezTo>
                  <a:pt x="105" y="296"/>
                  <a:pt x="105" y="297"/>
                  <a:pt x="106" y="296"/>
                </a:cubicBezTo>
                <a:close/>
                <a:moveTo>
                  <a:pt x="106" y="232"/>
                </a:moveTo>
                <a:cubicBezTo>
                  <a:pt x="106" y="231"/>
                  <a:pt x="106" y="231"/>
                  <a:pt x="106" y="230"/>
                </a:cubicBezTo>
                <a:cubicBezTo>
                  <a:pt x="105" y="231"/>
                  <a:pt x="105" y="232"/>
                  <a:pt x="106" y="232"/>
                </a:cubicBezTo>
                <a:close/>
                <a:moveTo>
                  <a:pt x="163" y="134"/>
                </a:moveTo>
                <a:cubicBezTo>
                  <a:pt x="163" y="134"/>
                  <a:pt x="163" y="133"/>
                  <a:pt x="163" y="133"/>
                </a:cubicBezTo>
                <a:cubicBezTo>
                  <a:pt x="162" y="133"/>
                  <a:pt x="162" y="134"/>
                  <a:pt x="163" y="134"/>
                </a:cubicBezTo>
                <a:close/>
                <a:moveTo>
                  <a:pt x="163" y="116"/>
                </a:moveTo>
                <a:cubicBezTo>
                  <a:pt x="164" y="116"/>
                  <a:pt x="164" y="115"/>
                  <a:pt x="163" y="115"/>
                </a:cubicBezTo>
                <a:cubicBezTo>
                  <a:pt x="163" y="115"/>
                  <a:pt x="163" y="116"/>
                  <a:pt x="163" y="116"/>
                </a:cubicBezTo>
                <a:close/>
                <a:moveTo>
                  <a:pt x="147" y="1150"/>
                </a:moveTo>
                <a:cubicBezTo>
                  <a:pt x="147" y="1151"/>
                  <a:pt x="147" y="1152"/>
                  <a:pt x="147" y="1153"/>
                </a:cubicBezTo>
                <a:cubicBezTo>
                  <a:pt x="146" y="1152"/>
                  <a:pt x="146" y="1152"/>
                  <a:pt x="145" y="1152"/>
                </a:cubicBezTo>
                <a:cubicBezTo>
                  <a:pt x="141" y="1154"/>
                  <a:pt x="137" y="1151"/>
                  <a:pt x="133" y="1150"/>
                </a:cubicBezTo>
                <a:cubicBezTo>
                  <a:pt x="132" y="1151"/>
                  <a:pt x="133" y="1152"/>
                  <a:pt x="134" y="1152"/>
                </a:cubicBezTo>
                <a:cubicBezTo>
                  <a:pt x="132" y="1155"/>
                  <a:pt x="134" y="1160"/>
                  <a:pt x="129" y="1160"/>
                </a:cubicBezTo>
                <a:cubicBezTo>
                  <a:pt x="129" y="1158"/>
                  <a:pt x="129" y="1157"/>
                  <a:pt x="128" y="1155"/>
                </a:cubicBezTo>
                <a:cubicBezTo>
                  <a:pt x="128" y="1155"/>
                  <a:pt x="129" y="1154"/>
                  <a:pt x="129" y="1154"/>
                </a:cubicBezTo>
                <a:cubicBezTo>
                  <a:pt x="128" y="1153"/>
                  <a:pt x="128" y="1152"/>
                  <a:pt x="128" y="1151"/>
                </a:cubicBezTo>
                <a:cubicBezTo>
                  <a:pt x="128" y="1149"/>
                  <a:pt x="128" y="1148"/>
                  <a:pt x="128" y="1146"/>
                </a:cubicBezTo>
                <a:cubicBezTo>
                  <a:pt x="128" y="1145"/>
                  <a:pt x="128" y="1144"/>
                  <a:pt x="128" y="1142"/>
                </a:cubicBezTo>
                <a:cubicBezTo>
                  <a:pt x="128" y="1141"/>
                  <a:pt x="129" y="1139"/>
                  <a:pt x="129" y="1137"/>
                </a:cubicBezTo>
                <a:cubicBezTo>
                  <a:pt x="129" y="1136"/>
                  <a:pt x="128" y="1134"/>
                  <a:pt x="128" y="1133"/>
                </a:cubicBezTo>
                <a:cubicBezTo>
                  <a:pt x="128" y="1131"/>
                  <a:pt x="129" y="1129"/>
                  <a:pt x="129" y="1127"/>
                </a:cubicBezTo>
                <a:cubicBezTo>
                  <a:pt x="129" y="1121"/>
                  <a:pt x="130" y="1115"/>
                  <a:pt x="130" y="1110"/>
                </a:cubicBezTo>
                <a:cubicBezTo>
                  <a:pt x="130" y="1109"/>
                  <a:pt x="130" y="1109"/>
                  <a:pt x="130" y="1108"/>
                </a:cubicBezTo>
                <a:cubicBezTo>
                  <a:pt x="131" y="1105"/>
                  <a:pt x="129" y="1103"/>
                  <a:pt x="131" y="1100"/>
                </a:cubicBezTo>
                <a:cubicBezTo>
                  <a:pt x="130" y="1097"/>
                  <a:pt x="131" y="1093"/>
                  <a:pt x="131" y="1090"/>
                </a:cubicBezTo>
                <a:cubicBezTo>
                  <a:pt x="131" y="1088"/>
                  <a:pt x="131" y="1086"/>
                  <a:pt x="131" y="1084"/>
                </a:cubicBezTo>
                <a:cubicBezTo>
                  <a:pt x="132" y="1079"/>
                  <a:pt x="132" y="1075"/>
                  <a:pt x="132" y="1071"/>
                </a:cubicBezTo>
                <a:cubicBezTo>
                  <a:pt x="133" y="1070"/>
                  <a:pt x="132" y="1069"/>
                  <a:pt x="132" y="1068"/>
                </a:cubicBezTo>
                <a:cubicBezTo>
                  <a:pt x="132" y="1065"/>
                  <a:pt x="133" y="1063"/>
                  <a:pt x="133" y="1061"/>
                </a:cubicBezTo>
                <a:cubicBezTo>
                  <a:pt x="133" y="1060"/>
                  <a:pt x="132" y="1060"/>
                  <a:pt x="132" y="1059"/>
                </a:cubicBezTo>
                <a:cubicBezTo>
                  <a:pt x="132" y="1058"/>
                  <a:pt x="133" y="1056"/>
                  <a:pt x="133" y="1055"/>
                </a:cubicBezTo>
                <a:cubicBezTo>
                  <a:pt x="133" y="1051"/>
                  <a:pt x="132" y="1047"/>
                  <a:pt x="133" y="1043"/>
                </a:cubicBezTo>
                <a:cubicBezTo>
                  <a:pt x="133" y="1041"/>
                  <a:pt x="132" y="1040"/>
                  <a:pt x="133" y="1038"/>
                </a:cubicBezTo>
                <a:cubicBezTo>
                  <a:pt x="132" y="1036"/>
                  <a:pt x="133" y="1033"/>
                  <a:pt x="133" y="1031"/>
                </a:cubicBezTo>
                <a:cubicBezTo>
                  <a:pt x="133" y="1031"/>
                  <a:pt x="133" y="1031"/>
                  <a:pt x="133" y="1030"/>
                </a:cubicBezTo>
                <a:cubicBezTo>
                  <a:pt x="133" y="1027"/>
                  <a:pt x="134" y="1025"/>
                  <a:pt x="133" y="1022"/>
                </a:cubicBezTo>
                <a:cubicBezTo>
                  <a:pt x="133" y="1022"/>
                  <a:pt x="134" y="1021"/>
                  <a:pt x="134" y="1021"/>
                </a:cubicBezTo>
                <a:cubicBezTo>
                  <a:pt x="134" y="1020"/>
                  <a:pt x="134" y="1018"/>
                  <a:pt x="134" y="1018"/>
                </a:cubicBezTo>
                <a:cubicBezTo>
                  <a:pt x="134" y="1016"/>
                  <a:pt x="133" y="1012"/>
                  <a:pt x="134" y="1009"/>
                </a:cubicBezTo>
                <a:cubicBezTo>
                  <a:pt x="134" y="1006"/>
                  <a:pt x="134" y="1003"/>
                  <a:pt x="135" y="1000"/>
                </a:cubicBezTo>
                <a:cubicBezTo>
                  <a:pt x="134" y="999"/>
                  <a:pt x="135" y="999"/>
                  <a:pt x="134" y="998"/>
                </a:cubicBezTo>
                <a:cubicBezTo>
                  <a:pt x="135" y="991"/>
                  <a:pt x="134" y="984"/>
                  <a:pt x="135" y="977"/>
                </a:cubicBezTo>
                <a:cubicBezTo>
                  <a:pt x="133" y="973"/>
                  <a:pt x="135" y="970"/>
                  <a:pt x="134" y="967"/>
                </a:cubicBezTo>
                <a:cubicBezTo>
                  <a:pt x="134" y="966"/>
                  <a:pt x="134" y="966"/>
                  <a:pt x="135" y="965"/>
                </a:cubicBezTo>
                <a:cubicBezTo>
                  <a:pt x="134" y="955"/>
                  <a:pt x="135" y="945"/>
                  <a:pt x="135" y="935"/>
                </a:cubicBezTo>
                <a:cubicBezTo>
                  <a:pt x="135" y="928"/>
                  <a:pt x="135" y="921"/>
                  <a:pt x="135" y="913"/>
                </a:cubicBezTo>
                <a:cubicBezTo>
                  <a:pt x="135" y="908"/>
                  <a:pt x="135" y="904"/>
                  <a:pt x="136" y="899"/>
                </a:cubicBezTo>
                <a:cubicBezTo>
                  <a:pt x="135" y="897"/>
                  <a:pt x="135" y="894"/>
                  <a:pt x="135" y="891"/>
                </a:cubicBezTo>
                <a:cubicBezTo>
                  <a:pt x="135" y="888"/>
                  <a:pt x="135" y="885"/>
                  <a:pt x="135" y="883"/>
                </a:cubicBezTo>
                <a:cubicBezTo>
                  <a:pt x="135" y="883"/>
                  <a:pt x="135" y="883"/>
                  <a:pt x="135" y="883"/>
                </a:cubicBezTo>
                <a:cubicBezTo>
                  <a:pt x="136" y="873"/>
                  <a:pt x="135" y="864"/>
                  <a:pt x="135" y="854"/>
                </a:cubicBezTo>
                <a:cubicBezTo>
                  <a:pt x="135" y="846"/>
                  <a:pt x="135" y="838"/>
                  <a:pt x="135" y="830"/>
                </a:cubicBezTo>
                <a:cubicBezTo>
                  <a:pt x="135" y="830"/>
                  <a:pt x="135" y="829"/>
                  <a:pt x="135" y="829"/>
                </a:cubicBezTo>
                <a:cubicBezTo>
                  <a:pt x="134" y="828"/>
                  <a:pt x="134" y="827"/>
                  <a:pt x="134" y="826"/>
                </a:cubicBezTo>
                <a:cubicBezTo>
                  <a:pt x="134" y="825"/>
                  <a:pt x="135" y="825"/>
                  <a:pt x="135" y="825"/>
                </a:cubicBezTo>
                <a:cubicBezTo>
                  <a:pt x="135" y="824"/>
                  <a:pt x="134" y="824"/>
                  <a:pt x="134" y="824"/>
                </a:cubicBezTo>
                <a:cubicBezTo>
                  <a:pt x="134" y="821"/>
                  <a:pt x="134" y="817"/>
                  <a:pt x="134" y="814"/>
                </a:cubicBezTo>
                <a:cubicBezTo>
                  <a:pt x="134" y="814"/>
                  <a:pt x="134" y="814"/>
                  <a:pt x="134" y="814"/>
                </a:cubicBezTo>
                <a:cubicBezTo>
                  <a:pt x="134" y="805"/>
                  <a:pt x="133" y="796"/>
                  <a:pt x="133" y="787"/>
                </a:cubicBezTo>
                <a:cubicBezTo>
                  <a:pt x="132" y="770"/>
                  <a:pt x="132" y="753"/>
                  <a:pt x="130" y="735"/>
                </a:cubicBezTo>
                <a:cubicBezTo>
                  <a:pt x="130" y="735"/>
                  <a:pt x="130" y="735"/>
                  <a:pt x="131" y="735"/>
                </a:cubicBezTo>
                <a:cubicBezTo>
                  <a:pt x="131" y="735"/>
                  <a:pt x="131" y="735"/>
                  <a:pt x="131" y="735"/>
                </a:cubicBezTo>
                <a:cubicBezTo>
                  <a:pt x="131" y="735"/>
                  <a:pt x="131" y="735"/>
                  <a:pt x="131" y="735"/>
                </a:cubicBezTo>
                <a:cubicBezTo>
                  <a:pt x="132" y="753"/>
                  <a:pt x="133" y="770"/>
                  <a:pt x="134" y="787"/>
                </a:cubicBezTo>
                <a:cubicBezTo>
                  <a:pt x="134" y="796"/>
                  <a:pt x="135" y="805"/>
                  <a:pt x="135" y="814"/>
                </a:cubicBezTo>
                <a:cubicBezTo>
                  <a:pt x="135" y="814"/>
                  <a:pt x="136" y="816"/>
                  <a:pt x="136" y="817"/>
                </a:cubicBezTo>
                <a:cubicBezTo>
                  <a:pt x="136" y="818"/>
                  <a:pt x="136" y="820"/>
                  <a:pt x="136" y="821"/>
                </a:cubicBezTo>
                <a:cubicBezTo>
                  <a:pt x="136" y="823"/>
                  <a:pt x="135" y="825"/>
                  <a:pt x="136" y="826"/>
                </a:cubicBezTo>
                <a:cubicBezTo>
                  <a:pt x="136" y="826"/>
                  <a:pt x="136" y="826"/>
                  <a:pt x="136" y="826"/>
                </a:cubicBezTo>
                <a:cubicBezTo>
                  <a:pt x="136" y="826"/>
                  <a:pt x="136" y="826"/>
                  <a:pt x="136" y="826"/>
                </a:cubicBezTo>
                <a:cubicBezTo>
                  <a:pt x="136" y="827"/>
                  <a:pt x="136" y="828"/>
                  <a:pt x="136" y="830"/>
                </a:cubicBezTo>
                <a:cubicBezTo>
                  <a:pt x="136" y="830"/>
                  <a:pt x="136" y="830"/>
                  <a:pt x="136" y="830"/>
                </a:cubicBezTo>
                <a:cubicBezTo>
                  <a:pt x="136" y="838"/>
                  <a:pt x="136" y="846"/>
                  <a:pt x="136" y="854"/>
                </a:cubicBezTo>
                <a:cubicBezTo>
                  <a:pt x="136" y="864"/>
                  <a:pt x="137" y="873"/>
                  <a:pt x="136" y="883"/>
                </a:cubicBezTo>
                <a:cubicBezTo>
                  <a:pt x="136" y="883"/>
                  <a:pt x="136" y="883"/>
                  <a:pt x="136" y="883"/>
                </a:cubicBezTo>
                <a:cubicBezTo>
                  <a:pt x="137" y="884"/>
                  <a:pt x="137" y="886"/>
                  <a:pt x="137" y="887"/>
                </a:cubicBezTo>
                <a:cubicBezTo>
                  <a:pt x="137" y="890"/>
                  <a:pt x="137" y="894"/>
                  <a:pt x="137" y="896"/>
                </a:cubicBezTo>
                <a:cubicBezTo>
                  <a:pt x="137" y="897"/>
                  <a:pt x="138" y="898"/>
                  <a:pt x="138" y="897"/>
                </a:cubicBezTo>
                <a:cubicBezTo>
                  <a:pt x="138" y="895"/>
                  <a:pt x="137" y="893"/>
                  <a:pt x="138" y="891"/>
                </a:cubicBezTo>
                <a:cubicBezTo>
                  <a:pt x="138" y="891"/>
                  <a:pt x="138" y="891"/>
                  <a:pt x="138" y="891"/>
                </a:cubicBezTo>
                <a:cubicBezTo>
                  <a:pt x="138" y="889"/>
                  <a:pt x="137" y="887"/>
                  <a:pt x="139" y="886"/>
                </a:cubicBezTo>
                <a:cubicBezTo>
                  <a:pt x="139" y="885"/>
                  <a:pt x="138" y="885"/>
                  <a:pt x="138" y="884"/>
                </a:cubicBezTo>
                <a:cubicBezTo>
                  <a:pt x="140" y="882"/>
                  <a:pt x="138" y="879"/>
                  <a:pt x="139" y="876"/>
                </a:cubicBezTo>
                <a:cubicBezTo>
                  <a:pt x="138" y="875"/>
                  <a:pt x="139" y="873"/>
                  <a:pt x="138" y="872"/>
                </a:cubicBezTo>
                <a:cubicBezTo>
                  <a:pt x="138" y="873"/>
                  <a:pt x="138" y="873"/>
                  <a:pt x="138" y="873"/>
                </a:cubicBezTo>
                <a:cubicBezTo>
                  <a:pt x="138" y="873"/>
                  <a:pt x="139" y="873"/>
                  <a:pt x="138" y="874"/>
                </a:cubicBezTo>
                <a:cubicBezTo>
                  <a:pt x="138" y="874"/>
                  <a:pt x="138" y="874"/>
                  <a:pt x="138" y="874"/>
                </a:cubicBezTo>
                <a:cubicBezTo>
                  <a:pt x="138" y="874"/>
                  <a:pt x="138" y="874"/>
                  <a:pt x="138" y="873"/>
                </a:cubicBezTo>
                <a:cubicBezTo>
                  <a:pt x="138" y="873"/>
                  <a:pt x="138" y="873"/>
                  <a:pt x="138" y="873"/>
                </a:cubicBezTo>
                <a:cubicBezTo>
                  <a:pt x="138" y="873"/>
                  <a:pt x="138" y="872"/>
                  <a:pt x="138" y="872"/>
                </a:cubicBezTo>
                <a:cubicBezTo>
                  <a:pt x="138" y="872"/>
                  <a:pt x="138" y="872"/>
                  <a:pt x="138" y="872"/>
                </a:cubicBezTo>
                <a:cubicBezTo>
                  <a:pt x="137" y="872"/>
                  <a:pt x="139" y="872"/>
                  <a:pt x="139" y="871"/>
                </a:cubicBezTo>
                <a:cubicBezTo>
                  <a:pt x="138" y="871"/>
                  <a:pt x="138" y="870"/>
                  <a:pt x="138" y="870"/>
                </a:cubicBezTo>
                <a:cubicBezTo>
                  <a:pt x="139" y="870"/>
                  <a:pt x="138" y="869"/>
                  <a:pt x="139" y="868"/>
                </a:cubicBezTo>
                <a:cubicBezTo>
                  <a:pt x="139" y="868"/>
                  <a:pt x="139" y="867"/>
                  <a:pt x="138" y="867"/>
                </a:cubicBezTo>
                <a:cubicBezTo>
                  <a:pt x="140" y="865"/>
                  <a:pt x="138" y="862"/>
                  <a:pt x="139" y="860"/>
                </a:cubicBezTo>
                <a:cubicBezTo>
                  <a:pt x="139" y="860"/>
                  <a:pt x="139" y="860"/>
                  <a:pt x="138" y="859"/>
                </a:cubicBezTo>
                <a:cubicBezTo>
                  <a:pt x="139" y="859"/>
                  <a:pt x="139" y="858"/>
                  <a:pt x="139" y="857"/>
                </a:cubicBezTo>
                <a:cubicBezTo>
                  <a:pt x="139" y="856"/>
                  <a:pt x="138" y="855"/>
                  <a:pt x="138" y="854"/>
                </a:cubicBezTo>
                <a:cubicBezTo>
                  <a:pt x="138" y="853"/>
                  <a:pt x="139" y="852"/>
                  <a:pt x="138" y="851"/>
                </a:cubicBezTo>
                <a:cubicBezTo>
                  <a:pt x="139" y="851"/>
                  <a:pt x="139" y="851"/>
                  <a:pt x="139" y="851"/>
                </a:cubicBezTo>
                <a:cubicBezTo>
                  <a:pt x="138" y="851"/>
                  <a:pt x="138" y="851"/>
                  <a:pt x="138" y="851"/>
                </a:cubicBezTo>
                <a:cubicBezTo>
                  <a:pt x="139" y="850"/>
                  <a:pt x="138" y="849"/>
                  <a:pt x="138" y="849"/>
                </a:cubicBezTo>
                <a:cubicBezTo>
                  <a:pt x="138" y="849"/>
                  <a:pt x="138" y="849"/>
                  <a:pt x="138" y="849"/>
                </a:cubicBezTo>
                <a:cubicBezTo>
                  <a:pt x="138" y="849"/>
                  <a:pt x="138" y="849"/>
                  <a:pt x="138" y="849"/>
                </a:cubicBezTo>
                <a:cubicBezTo>
                  <a:pt x="138" y="848"/>
                  <a:pt x="138" y="848"/>
                  <a:pt x="138" y="848"/>
                </a:cubicBezTo>
                <a:cubicBezTo>
                  <a:pt x="138" y="849"/>
                  <a:pt x="138" y="848"/>
                  <a:pt x="137" y="848"/>
                </a:cubicBezTo>
                <a:cubicBezTo>
                  <a:pt x="137" y="848"/>
                  <a:pt x="137" y="848"/>
                  <a:pt x="138" y="848"/>
                </a:cubicBezTo>
                <a:cubicBezTo>
                  <a:pt x="138" y="848"/>
                  <a:pt x="138" y="848"/>
                  <a:pt x="138" y="848"/>
                </a:cubicBezTo>
                <a:cubicBezTo>
                  <a:pt x="138" y="848"/>
                  <a:pt x="138" y="848"/>
                  <a:pt x="138" y="848"/>
                </a:cubicBezTo>
                <a:cubicBezTo>
                  <a:pt x="138" y="848"/>
                  <a:pt x="139" y="848"/>
                  <a:pt x="139" y="848"/>
                </a:cubicBezTo>
                <a:cubicBezTo>
                  <a:pt x="139" y="847"/>
                  <a:pt x="138" y="846"/>
                  <a:pt x="138" y="846"/>
                </a:cubicBezTo>
                <a:cubicBezTo>
                  <a:pt x="139" y="845"/>
                  <a:pt x="138" y="845"/>
                  <a:pt x="139" y="844"/>
                </a:cubicBezTo>
                <a:cubicBezTo>
                  <a:pt x="138" y="844"/>
                  <a:pt x="139" y="844"/>
                  <a:pt x="138" y="843"/>
                </a:cubicBezTo>
                <a:cubicBezTo>
                  <a:pt x="139" y="842"/>
                  <a:pt x="139" y="841"/>
                  <a:pt x="138" y="840"/>
                </a:cubicBezTo>
                <a:cubicBezTo>
                  <a:pt x="139" y="837"/>
                  <a:pt x="138" y="835"/>
                  <a:pt x="139" y="833"/>
                </a:cubicBezTo>
                <a:cubicBezTo>
                  <a:pt x="138" y="832"/>
                  <a:pt x="137" y="830"/>
                  <a:pt x="137" y="830"/>
                </a:cubicBezTo>
                <a:cubicBezTo>
                  <a:pt x="137" y="829"/>
                  <a:pt x="138" y="829"/>
                  <a:pt x="137" y="829"/>
                </a:cubicBezTo>
                <a:cubicBezTo>
                  <a:pt x="137" y="829"/>
                  <a:pt x="137" y="829"/>
                  <a:pt x="137" y="829"/>
                </a:cubicBezTo>
                <a:cubicBezTo>
                  <a:pt x="136" y="828"/>
                  <a:pt x="137" y="828"/>
                  <a:pt x="137" y="827"/>
                </a:cubicBezTo>
                <a:cubicBezTo>
                  <a:pt x="137" y="827"/>
                  <a:pt x="137" y="827"/>
                  <a:pt x="137" y="827"/>
                </a:cubicBezTo>
                <a:cubicBezTo>
                  <a:pt x="136" y="827"/>
                  <a:pt x="136" y="827"/>
                  <a:pt x="136" y="826"/>
                </a:cubicBezTo>
                <a:cubicBezTo>
                  <a:pt x="136" y="826"/>
                  <a:pt x="136" y="826"/>
                  <a:pt x="136" y="826"/>
                </a:cubicBezTo>
                <a:cubicBezTo>
                  <a:pt x="136" y="826"/>
                  <a:pt x="136" y="826"/>
                  <a:pt x="137" y="826"/>
                </a:cubicBezTo>
                <a:cubicBezTo>
                  <a:pt x="136" y="826"/>
                  <a:pt x="136" y="826"/>
                  <a:pt x="136" y="826"/>
                </a:cubicBezTo>
                <a:cubicBezTo>
                  <a:pt x="136" y="826"/>
                  <a:pt x="137" y="825"/>
                  <a:pt x="137" y="825"/>
                </a:cubicBezTo>
                <a:cubicBezTo>
                  <a:pt x="137" y="825"/>
                  <a:pt x="137" y="824"/>
                  <a:pt x="137" y="824"/>
                </a:cubicBezTo>
                <a:cubicBezTo>
                  <a:pt x="137" y="823"/>
                  <a:pt x="139" y="822"/>
                  <a:pt x="138" y="821"/>
                </a:cubicBezTo>
                <a:cubicBezTo>
                  <a:pt x="139" y="816"/>
                  <a:pt x="137" y="811"/>
                  <a:pt x="138" y="806"/>
                </a:cubicBezTo>
                <a:cubicBezTo>
                  <a:pt x="138" y="804"/>
                  <a:pt x="137" y="803"/>
                  <a:pt x="138" y="801"/>
                </a:cubicBezTo>
                <a:cubicBezTo>
                  <a:pt x="137" y="798"/>
                  <a:pt x="138" y="796"/>
                  <a:pt x="137" y="794"/>
                </a:cubicBezTo>
                <a:cubicBezTo>
                  <a:pt x="138" y="793"/>
                  <a:pt x="138" y="793"/>
                  <a:pt x="139" y="793"/>
                </a:cubicBezTo>
                <a:cubicBezTo>
                  <a:pt x="138" y="792"/>
                  <a:pt x="139" y="790"/>
                  <a:pt x="137" y="790"/>
                </a:cubicBezTo>
                <a:cubicBezTo>
                  <a:pt x="138" y="789"/>
                  <a:pt x="139" y="789"/>
                  <a:pt x="139" y="789"/>
                </a:cubicBezTo>
                <a:cubicBezTo>
                  <a:pt x="138" y="783"/>
                  <a:pt x="138" y="779"/>
                  <a:pt x="138" y="775"/>
                </a:cubicBezTo>
                <a:cubicBezTo>
                  <a:pt x="138" y="775"/>
                  <a:pt x="138" y="775"/>
                  <a:pt x="138" y="775"/>
                </a:cubicBezTo>
                <a:cubicBezTo>
                  <a:pt x="138" y="775"/>
                  <a:pt x="138" y="775"/>
                  <a:pt x="138" y="775"/>
                </a:cubicBezTo>
                <a:cubicBezTo>
                  <a:pt x="139" y="775"/>
                  <a:pt x="139" y="775"/>
                  <a:pt x="139" y="775"/>
                </a:cubicBezTo>
                <a:cubicBezTo>
                  <a:pt x="139" y="779"/>
                  <a:pt x="139" y="783"/>
                  <a:pt x="140" y="789"/>
                </a:cubicBezTo>
                <a:cubicBezTo>
                  <a:pt x="140" y="789"/>
                  <a:pt x="140" y="789"/>
                  <a:pt x="140" y="789"/>
                </a:cubicBezTo>
                <a:cubicBezTo>
                  <a:pt x="141" y="793"/>
                  <a:pt x="140" y="798"/>
                  <a:pt x="141" y="803"/>
                </a:cubicBezTo>
                <a:cubicBezTo>
                  <a:pt x="141" y="803"/>
                  <a:pt x="141" y="804"/>
                  <a:pt x="140" y="804"/>
                </a:cubicBezTo>
                <a:cubicBezTo>
                  <a:pt x="142" y="806"/>
                  <a:pt x="140" y="808"/>
                  <a:pt x="141" y="810"/>
                </a:cubicBezTo>
                <a:cubicBezTo>
                  <a:pt x="141" y="808"/>
                  <a:pt x="143" y="807"/>
                  <a:pt x="141" y="806"/>
                </a:cubicBezTo>
                <a:cubicBezTo>
                  <a:pt x="143" y="805"/>
                  <a:pt x="142" y="803"/>
                  <a:pt x="142" y="801"/>
                </a:cubicBezTo>
                <a:cubicBezTo>
                  <a:pt x="142" y="799"/>
                  <a:pt x="142" y="797"/>
                  <a:pt x="142" y="794"/>
                </a:cubicBezTo>
                <a:cubicBezTo>
                  <a:pt x="142" y="793"/>
                  <a:pt x="141" y="791"/>
                  <a:pt x="141" y="790"/>
                </a:cubicBezTo>
                <a:cubicBezTo>
                  <a:pt x="141" y="789"/>
                  <a:pt x="142" y="786"/>
                  <a:pt x="142" y="784"/>
                </a:cubicBezTo>
                <a:cubicBezTo>
                  <a:pt x="142" y="783"/>
                  <a:pt x="141" y="783"/>
                  <a:pt x="141" y="782"/>
                </a:cubicBezTo>
                <a:cubicBezTo>
                  <a:pt x="141" y="781"/>
                  <a:pt x="142" y="780"/>
                  <a:pt x="142" y="780"/>
                </a:cubicBezTo>
                <a:cubicBezTo>
                  <a:pt x="142" y="779"/>
                  <a:pt x="142" y="779"/>
                  <a:pt x="142" y="779"/>
                </a:cubicBezTo>
                <a:cubicBezTo>
                  <a:pt x="142" y="780"/>
                  <a:pt x="142" y="779"/>
                  <a:pt x="142" y="779"/>
                </a:cubicBezTo>
                <a:cubicBezTo>
                  <a:pt x="142" y="779"/>
                  <a:pt x="141" y="779"/>
                  <a:pt x="141" y="778"/>
                </a:cubicBezTo>
                <a:cubicBezTo>
                  <a:pt x="141" y="778"/>
                  <a:pt x="141" y="778"/>
                  <a:pt x="141" y="778"/>
                </a:cubicBezTo>
                <a:cubicBezTo>
                  <a:pt x="140" y="775"/>
                  <a:pt x="141" y="771"/>
                  <a:pt x="140" y="768"/>
                </a:cubicBezTo>
                <a:cubicBezTo>
                  <a:pt x="141" y="768"/>
                  <a:pt x="141" y="767"/>
                  <a:pt x="141" y="767"/>
                </a:cubicBezTo>
                <a:cubicBezTo>
                  <a:pt x="141" y="766"/>
                  <a:pt x="141" y="765"/>
                  <a:pt x="141" y="765"/>
                </a:cubicBezTo>
                <a:cubicBezTo>
                  <a:pt x="141" y="764"/>
                  <a:pt x="141" y="764"/>
                  <a:pt x="141" y="763"/>
                </a:cubicBezTo>
                <a:cubicBezTo>
                  <a:pt x="141" y="762"/>
                  <a:pt x="140" y="762"/>
                  <a:pt x="141" y="762"/>
                </a:cubicBezTo>
                <a:cubicBezTo>
                  <a:pt x="141" y="762"/>
                  <a:pt x="141" y="762"/>
                  <a:pt x="141" y="762"/>
                </a:cubicBezTo>
                <a:cubicBezTo>
                  <a:pt x="141" y="760"/>
                  <a:pt x="141" y="759"/>
                  <a:pt x="141" y="758"/>
                </a:cubicBezTo>
                <a:cubicBezTo>
                  <a:pt x="140" y="756"/>
                  <a:pt x="140" y="754"/>
                  <a:pt x="141" y="753"/>
                </a:cubicBezTo>
                <a:cubicBezTo>
                  <a:pt x="141" y="753"/>
                  <a:pt x="141" y="753"/>
                  <a:pt x="141" y="752"/>
                </a:cubicBezTo>
                <a:cubicBezTo>
                  <a:pt x="141" y="752"/>
                  <a:pt x="141" y="752"/>
                  <a:pt x="141" y="752"/>
                </a:cubicBezTo>
                <a:cubicBezTo>
                  <a:pt x="141" y="753"/>
                  <a:pt x="142" y="753"/>
                  <a:pt x="142" y="753"/>
                </a:cubicBezTo>
                <a:cubicBezTo>
                  <a:pt x="141" y="754"/>
                  <a:pt x="141" y="756"/>
                  <a:pt x="141" y="758"/>
                </a:cubicBezTo>
                <a:cubicBezTo>
                  <a:pt x="142" y="759"/>
                  <a:pt x="142" y="760"/>
                  <a:pt x="142" y="761"/>
                </a:cubicBezTo>
                <a:cubicBezTo>
                  <a:pt x="142" y="761"/>
                  <a:pt x="142" y="761"/>
                  <a:pt x="142" y="761"/>
                </a:cubicBezTo>
                <a:cubicBezTo>
                  <a:pt x="142" y="764"/>
                  <a:pt x="143" y="766"/>
                  <a:pt x="142" y="768"/>
                </a:cubicBezTo>
                <a:cubicBezTo>
                  <a:pt x="143" y="770"/>
                  <a:pt x="142" y="770"/>
                  <a:pt x="143" y="771"/>
                </a:cubicBezTo>
                <a:cubicBezTo>
                  <a:pt x="142" y="771"/>
                  <a:pt x="142" y="772"/>
                  <a:pt x="142" y="772"/>
                </a:cubicBezTo>
                <a:cubicBezTo>
                  <a:pt x="143" y="773"/>
                  <a:pt x="143" y="774"/>
                  <a:pt x="143" y="775"/>
                </a:cubicBezTo>
                <a:cubicBezTo>
                  <a:pt x="144" y="776"/>
                  <a:pt x="144" y="773"/>
                  <a:pt x="143" y="773"/>
                </a:cubicBezTo>
                <a:cubicBezTo>
                  <a:pt x="144" y="767"/>
                  <a:pt x="142" y="762"/>
                  <a:pt x="143" y="756"/>
                </a:cubicBezTo>
                <a:cubicBezTo>
                  <a:pt x="142" y="754"/>
                  <a:pt x="142" y="752"/>
                  <a:pt x="142" y="750"/>
                </a:cubicBezTo>
                <a:cubicBezTo>
                  <a:pt x="142" y="749"/>
                  <a:pt x="142" y="746"/>
                  <a:pt x="142" y="745"/>
                </a:cubicBezTo>
                <a:cubicBezTo>
                  <a:pt x="143" y="745"/>
                  <a:pt x="143" y="747"/>
                  <a:pt x="144" y="745"/>
                </a:cubicBezTo>
                <a:cubicBezTo>
                  <a:pt x="144" y="747"/>
                  <a:pt x="144" y="748"/>
                  <a:pt x="145" y="750"/>
                </a:cubicBezTo>
                <a:cubicBezTo>
                  <a:pt x="145" y="749"/>
                  <a:pt x="144" y="748"/>
                  <a:pt x="145" y="747"/>
                </a:cubicBezTo>
                <a:cubicBezTo>
                  <a:pt x="145" y="746"/>
                  <a:pt x="145" y="745"/>
                  <a:pt x="145" y="745"/>
                </a:cubicBezTo>
                <a:cubicBezTo>
                  <a:pt x="145" y="744"/>
                  <a:pt x="145" y="743"/>
                  <a:pt x="145" y="742"/>
                </a:cubicBezTo>
                <a:cubicBezTo>
                  <a:pt x="145" y="742"/>
                  <a:pt x="145" y="742"/>
                  <a:pt x="145" y="742"/>
                </a:cubicBezTo>
                <a:cubicBezTo>
                  <a:pt x="145" y="742"/>
                  <a:pt x="145" y="742"/>
                  <a:pt x="145" y="742"/>
                </a:cubicBezTo>
                <a:cubicBezTo>
                  <a:pt x="145" y="742"/>
                  <a:pt x="145" y="742"/>
                  <a:pt x="145" y="742"/>
                </a:cubicBezTo>
                <a:cubicBezTo>
                  <a:pt x="145" y="743"/>
                  <a:pt x="145" y="744"/>
                  <a:pt x="145" y="745"/>
                </a:cubicBezTo>
                <a:cubicBezTo>
                  <a:pt x="145" y="745"/>
                  <a:pt x="145" y="746"/>
                  <a:pt x="145" y="747"/>
                </a:cubicBezTo>
                <a:cubicBezTo>
                  <a:pt x="147" y="748"/>
                  <a:pt x="146" y="750"/>
                  <a:pt x="147" y="752"/>
                </a:cubicBezTo>
                <a:cubicBezTo>
                  <a:pt x="147" y="753"/>
                  <a:pt x="148" y="752"/>
                  <a:pt x="149" y="753"/>
                </a:cubicBezTo>
                <a:cubicBezTo>
                  <a:pt x="148" y="754"/>
                  <a:pt x="149" y="755"/>
                  <a:pt x="149" y="756"/>
                </a:cubicBezTo>
                <a:cubicBezTo>
                  <a:pt x="149" y="759"/>
                  <a:pt x="150" y="761"/>
                  <a:pt x="149" y="764"/>
                </a:cubicBezTo>
                <a:cubicBezTo>
                  <a:pt x="149" y="767"/>
                  <a:pt x="151" y="771"/>
                  <a:pt x="150" y="774"/>
                </a:cubicBezTo>
                <a:cubicBezTo>
                  <a:pt x="151" y="776"/>
                  <a:pt x="150" y="778"/>
                  <a:pt x="150" y="780"/>
                </a:cubicBezTo>
                <a:cubicBezTo>
                  <a:pt x="150" y="781"/>
                  <a:pt x="151" y="782"/>
                  <a:pt x="151" y="783"/>
                </a:cubicBezTo>
                <a:cubicBezTo>
                  <a:pt x="151" y="786"/>
                  <a:pt x="150" y="788"/>
                  <a:pt x="152" y="791"/>
                </a:cubicBezTo>
                <a:cubicBezTo>
                  <a:pt x="153" y="791"/>
                  <a:pt x="155" y="789"/>
                  <a:pt x="155" y="788"/>
                </a:cubicBezTo>
                <a:cubicBezTo>
                  <a:pt x="155" y="788"/>
                  <a:pt x="155" y="788"/>
                  <a:pt x="155" y="788"/>
                </a:cubicBezTo>
                <a:cubicBezTo>
                  <a:pt x="155" y="787"/>
                  <a:pt x="155" y="787"/>
                  <a:pt x="155" y="787"/>
                </a:cubicBezTo>
                <a:cubicBezTo>
                  <a:pt x="155" y="785"/>
                  <a:pt x="154" y="784"/>
                  <a:pt x="155" y="782"/>
                </a:cubicBezTo>
                <a:cubicBezTo>
                  <a:pt x="155" y="782"/>
                  <a:pt x="155" y="782"/>
                  <a:pt x="155" y="782"/>
                </a:cubicBezTo>
                <a:cubicBezTo>
                  <a:pt x="155" y="782"/>
                  <a:pt x="155" y="782"/>
                  <a:pt x="155" y="782"/>
                </a:cubicBezTo>
                <a:cubicBezTo>
                  <a:pt x="155" y="782"/>
                  <a:pt x="155" y="782"/>
                  <a:pt x="155" y="782"/>
                </a:cubicBezTo>
                <a:cubicBezTo>
                  <a:pt x="155" y="784"/>
                  <a:pt x="155" y="785"/>
                  <a:pt x="155" y="786"/>
                </a:cubicBezTo>
                <a:cubicBezTo>
                  <a:pt x="155" y="788"/>
                  <a:pt x="155" y="788"/>
                  <a:pt x="155" y="788"/>
                </a:cubicBezTo>
                <a:cubicBezTo>
                  <a:pt x="155" y="788"/>
                  <a:pt x="155" y="788"/>
                  <a:pt x="155" y="788"/>
                </a:cubicBezTo>
                <a:cubicBezTo>
                  <a:pt x="156" y="790"/>
                  <a:pt x="156" y="792"/>
                  <a:pt x="156" y="795"/>
                </a:cubicBezTo>
                <a:cubicBezTo>
                  <a:pt x="156" y="796"/>
                  <a:pt x="156" y="798"/>
                  <a:pt x="156" y="799"/>
                </a:cubicBezTo>
                <a:cubicBezTo>
                  <a:pt x="156" y="800"/>
                  <a:pt x="157" y="801"/>
                  <a:pt x="156" y="802"/>
                </a:cubicBezTo>
                <a:cubicBezTo>
                  <a:pt x="157" y="803"/>
                  <a:pt x="156" y="804"/>
                  <a:pt x="156" y="806"/>
                </a:cubicBezTo>
                <a:cubicBezTo>
                  <a:pt x="156" y="808"/>
                  <a:pt x="157" y="810"/>
                  <a:pt x="157" y="812"/>
                </a:cubicBezTo>
                <a:cubicBezTo>
                  <a:pt x="157" y="813"/>
                  <a:pt x="156" y="813"/>
                  <a:pt x="156" y="814"/>
                </a:cubicBezTo>
                <a:cubicBezTo>
                  <a:pt x="156" y="815"/>
                  <a:pt x="157" y="816"/>
                  <a:pt x="157" y="818"/>
                </a:cubicBezTo>
                <a:cubicBezTo>
                  <a:pt x="157" y="819"/>
                  <a:pt x="157" y="820"/>
                  <a:pt x="157" y="822"/>
                </a:cubicBezTo>
                <a:cubicBezTo>
                  <a:pt x="157" y="825"/>
                  <a:pt x="158" y="828"/>
                  <a:pt x="158" y="831"/>
                </a:cubicBezTo>
                <a:cubicBezTo>
                  <a:pt x="158" y="832"/>
                  <a:pt x="158" y="833"/>
                  <a:pt x="158" y="833"/>
                </a:cubicBezTo>
                <a:cubicBezTo>
                  <a:pt x="158" y="836"/>
                  <a:pt x="158" y="838"/>
                  <a:pt x="157" y="841"/>
                </a:cubicBezTo>
                <a:cubicBezTo>
                  <a:pt x="157" y="841"/>
                  <a:pt x="158" y="841"/>
                  <a:pt x="158" y="842"/>
                </a:cubicBezTo>
                <a:cubicBezTo>
                  <a:pt x="158" y="845"/>
                  <a:pt x="158" y="848"/>
                  <a:pt x="158" y="851"/>
                </a:cubicBezTo>
                <a:cubicBezTo>
                  <a:pt x="158" y="853"/>
                  <a:pt x="158" y="854"/>
                  <a:pt x="158" y="855"/>
                </a:cubicBezTo>
                <a:cubicBezTo>
                  <a:pt x="158" y="856"/>
                  <a:pt x="158" y="858"/>
                  <a:pt x="158" y="859"/>
                </a:cubicBezTo>
                <a:cubicBezTo>
                  <a:pt x="158" y="862"/>
                  <a:pt x="158" y="865"/>
                  <a:pt x="158" y="867"/>
                </a:cubicBezTo>
                <a:cubicBezTo>
                  <a:pt x="158" y="870"/>
                  <a:pt x="158" y="873"/>
                  <a:pt x="158" y="875"/>
                </a:cubicBezTo>
                <a:cubicBezTo>
                  <a:pt x="158" y="883"/>
                  <a:pt x="159" y="891"/>
                  <a:pt x="158" y="899"/>
                </a:cubicBezTo>
                <a:cubicBezTo>
                  <a:pt x="159" y="901"/>
                  <a:pt x="158" y="903"/>
                  <a:pt x="159" y="904"/>
                </a:cubicBezTo>
                <a:cubicBezTo>
                  <a:pt x="158" y="907"/>
                  <a:pt x="159" y="909"/>
                  <a:pt x="158" y="911"/>
                </a:cubicBezTo>
                <a:cubicBezTo>
                  <a:pt x="159" y="912"/>
                  <a:pt x="158" y="912"/>
                  <a:pt x="159" y="913"/>
                </a:cubicBezTo>
                <a:cubicBezTo>
                  <a:pt x="158" y="915"/>
                  <a:pt x="158" y="916"/>
                  <a:pt x="159" y="918"/>
                </a:cubicBezTo>
                <a:cubicBezTo>
                  <a:pt x="159" y="923"/>
                  <a:pt x="159" y="928"/>
                  <a:pt x="159" y="933"/>
                </a:cubicBezTo>
                <a:cubicBezTo>
                  <a:pt x="159" y="933"/>
                  <a:pt x="159" y="934"/>
                  <a:pt x="159" y="934"/>
                </a:cubicBezTo>
                <a:cubicBezTo>
                  <a:pt x="159" y="935"/>
                  <a:pt x="160" y="936"/>
                  <a:pt x="159" y="937"/>
                </a:cubicBezTo>
                <a:cubicBezTo>
                  <a:pt x="159" y="938"/>
                  <a:pt x="159" y="938"/>
                  <a:pt x="160" y="939"/>
                </a:cubicBezTo>
                <a:cubicBezTo>
                  <a:pt x="159" y="942"/>
                  <a:pt x="160" y="946"/>
                  <a:pt x="159" y="949"/>
                </a:cubicBezTo>
                <a:cubicBezTo>
                  <a:pt x="160" y="951"/>
                  <a:pt x="160" y="953"/>
                  <a:pt x="159" y="955"/>
                </a:cubicBezTo>
                <a:cubicBezTo>
                  <a:pt x="159" y="956"/>
                  <a:pt x="160" y="956"/>
                  <a:pt x="161" y="957"/>
                </a:cubicBezTo>
                <a:cubicBezTo>
                  <a:pt x="161" y="958"/>
                  <a:pt x="160" y="959"/>
                  <a:pt x="162" y="960"/>
                </a:cubicBezTo>
                <a:cubicBezTo>
                  <a:pt x="162" y="961"/>
                  <a:pt x="162" y="961"/>
                  <a:pt x="162" y="961"/>
                </a:cubicBezTo>
                <a:cubicBezTo>
                  <a:pt x="162" y="961"/>
                  <a:pt x="162" y="961"/>
                  <a:pt x="162" y="961"/>
                </a:cubicBezTo>
                <a:cubicBezTo>
                  <a:pt x="162" y="962"/>
                  <a:pt x="162" y="962"/>
                  <a:pt x="161" y="963"/>
                </a:cubicBezTo>
                <a:cubicBezTo>
                  <a:pt x="162" y="965"/>
                  <a:pt x="162" y="967"/>
                  <a:pt x="162" y="969"/>
                </a:cubicBezTo>
                <a:cubicBezTo>
                  <a:pt x="162" y="969"/>
                  <a:pt x="161" y="968"/>
                  <a:pt x="161" y="968"/>
                </a:cubicBezTo>
                <a:cubicBezTo>
                  <a:pt x="161" y="969"/>
                  <a:pt x="161" y="969"/>
                  <a:pt x="162" y="970"/>
                </a:cubicBezTo>
                <a:cubicBezTo>
                  <a:pt x="162" y="970"/>
                  <a:pt x="162" y="970"/>
                  <a:pt x="161" y="971"/>
                </a:cubicBezTo>
                <a:cubicBezTo>
                  <a:pt x="162" y="971"/>
                  <a:pt x="162" y="971"/>
                  <a:pt x="162" y="971"/>
                </a:cubicBezTo>
                <a:cubicBezTo>
                  <a:pt x="162" y="977"/>
                  <a:pt x="162" y="982"/>
                  <a:pt x="162" y="987"/>
                </a:cubicBezTo>
                <a:cubicBezTo>
                  <a:pt x="163" y="993"/>
                  <a:pt x="161" y="999"/>
                  <a:pt x="162" y="1005"/>
                </a:cubicBezTo>
                <a:cubicBezTo>
                  <a:pt x="161" y="1007"/>
                  <a:pt x="162" y="1009"/>
                  <a:pt x="162" y="1011"/>
                </a:cubicBezTo>
                <a:cubicBezTo>
                  <a:pt x="162" y="1018"/>
                  <a:pt x="162" y="1025"/>
                  <a:pt x="162" y="1032"/>
                </a:cubicBezTo>
                <a:cubicBezTo>
                  <a:pt x="162" y="1033"/>
                  <a:pt x="162" y="1034"/>
                  <a:pt x="162" y="1035"/>
                </a:cubicBezTo>
                <a:cubicBezTo>
                  <a:pt x="162" y="1036"/>
                  <a:pt x="162" y="1037"/>
                  <a:pt x="162" y="1038"/>
                </a:cubicBezTo>
                <a:cubicBezTo>
                  <a:pt x="162" y="1040"/>
                  <a:pt x="161" y="1042"/>
                  <a:pt x="162" y="1044"/>
                </a:cubicBezTo>
                <a:cubicBezTo>
                  <a:pt x="162" y="1046"/>
                  <a:pt x="162" y="1048"/>
                  <a:pt x="162" y="1050"/>
                </a:cubicBezTo>
                <a:cubicBezTo>
                  <a:pt x="161" y="1054"/>
                  <a:pt x="162" y="1058"/>
                  <a:pt x="162" y="1063"/>
                </a:cubicBezTo>
                <a:cubicBezTo>
                  <a:pt x="162" y="1064"/>
                  <a:pt x="162" y="1064"/>
                  <a:pt x="162" y="1065"/>
                </a:cubicBezTo>
                <a:cubicBezTo>
                  <a:pt x="162" y="1066"/>
                  <a:pt x="161" y="1067"/>
                  <a:pt x="161" y="1068"/>
                </a:cubicBezTo>
                <a:cubicBezTo>
                  <a:pt x="161" y="1069"/>
                  <a:pt x="162" y="1070"/>
                  <a:pt x="162" y="1072"/>
                </a:cubicBezTo>
                <a:cubicBezTo>
                  <a:pt x="162" y="1073"/>
                  <a:pt x="161" y="1075"/>
                  <a:pt x="161" y="1077"/>
                </a:cubicBezTo>
                <a:cubicBezTo>
                  <a:pt x="161" y="1079"/>
                  <a:pt x="162" y="1081"/>
                  <a:pt x="162" y="1082"/>
                </a:cubicBezTo>
                <a:cubicBezTo>
                  <a:pt x="161" y="1083"/>
                  <a:pt x="161" y="1084"/>
                  <a:pt x="161" y="1085"/>
                </a:cubicBezTo>
                <a:cubicBezTo>
                  <a:pt x="161" y="1087"/>
                  <a:pt x="161" y="1090"/>
                  <a:pt x="161" y="1092"/>
                </a:cubicBezTo>
                <a:cubicBezTo>
                  <a:pt x="161" y="1093"/>
                  <a:pt x="160" y="1094"/>
                  <a:pt x="160" y="1095"/>
                </a:cubicBezTo>
                <a:cubicBezTo>
                  <a:pt x="160" y="1096"/>
                  <a:pt x="160" y="1097"/>
                  <a:pt x="160" y="1099"/>
                </a:cubicBezTo>
                <a:cubicBezTo>
                  <a:pt x="160" y="1102"/>
                  <a:pt x="160" y="1104"/>
                  <a:pt x="159" y="1108"/>
                </a:cubicBezTo>
                <a:cubicBezTo>
                  <a:pt x="159" y="1108"/>
                  <a:pt x="160" y="1109"/>
                  <a:pt x="160" y="1110"/>
                </a:cubicBezTo>
                <a:cubicBezTo>
                  <a:pt x="160" y="1110"/>
                  <a:pt x="159" y="1111"/>
                  <a:pt x="159" y="1111"/>
                </a:cubicBezTo>
                <a:cubicBezTo>
                  <a:pt x="159" y="1113"/>
                  <a:pt x="159" y="1115"/>
                  <a:pt x="159" y="1117"/>
                </a:cubicBezTo>
                <a:cubicBezTo>
                  <a:pt x="159" y="1119"/>
                  <a:pt x="158" y="1122"/>
                  <a:pt x="158" y="1124"/>
                </a:cubicBezTo>
                <a:cubicBezTo>
                  <a:pt x="158" y="1126"/>
                  <a:pt x="158" y="1127"/>
                  <a:pt x="158" y="1128"/>
                </a:cubicBezTo>
                <a:cubicBezTo>
                  <a:pt x="158" y="1131"/>
                  <a:pt x="158" y="1132"/>
                  <a:pt x="158" y="1136"/>
                </a:cubicBezTo>
                <a:cubicBezTo>
                  <a:pt x="158" y="1138"/>
                  <a:pt x="158" y="1140"/>
                  <a:pt x="160" y="1142"/>
                </a:cubicBezTo>
                <a:cubicBezTo>
                  <a:pt x="159" y="1144"/>
                  <a:pt x="156" y="1146"/>
                  <a:pt x="154" y="1148"/>
                </a:cubicBezTo>
                <a:cubicBezTo>
                  <a:pt x="153" y="1148"/>
                  <a:pt x="154" y="1147"/>
                  <a:pt x="153" y="1147"/>
                </a:cubicBezTo>
                <a:cubicBezTo>
                  <a:pt x="151" y="1147"/>
                  <a:pt x="148" y="1148"/>
                  <a:pt x="147" y="1150"/>
                </a:cubicBezTo>
                <a:close/>
                <a:moveTo>
                  <a:pt x="143" y="784"/>
                </a:moveTo>
                <a:cubicBezTo>
                  <a:pt x="143" y="783"/>
                  <a:pt x="144" y="785"/>
                  <a:pt x="144" y="784"/>
                </a:cubicBezTo>
                <a:cubicBezTo>
                  <a:pt x="144" y="783"/>
                  <a:pt x="144" y="781"/>
                  <a:pt x="143" y="780"/>
                </a:cubicBezTo>
                <a:cubicBezTo>
                  <a:pt x="144" y="779"/>
                  <a:pt x="144" y="777"/>
                  <a:pt x="142" y="778"/>
                </a:cubicBezTo>
                <a:cubicBezTo>
                  <a:pt x="143" y="778"/>
                  <a:pt x="142" y="778"/>
                  <a:pt x="142" y="779"/>
                </a:cubicBezTo>
                <a:cubicBezTo>
                  <a:pt x="142" y="779"/>
                  <a:pt x="142" y="779"/>
                  <a:pt x="142" y="779"/>
                </a:cubicBezTo>
                <a:cubicBezTo>
                  <a:pt x="143" y="779"/>
                  <a:pt x="143" y="779"/>
                  <a:pt x="143" y="780"/>
                </a:cubicBezTo>
                <a:cubicBezTo>
                  <a:pt x="143" y="780"/>
                  <a:pt x="143" y="780"/>
                  <a:pt x="143" y="780"/>
                </a:cubicBezTo>
                <a:cubicBezTo>
                  <a:pt x="143" y="780"/>
                  <a:pt x="143" y="780"/>
                  <a:pt x="143" y="780"/>
                </a:cubicBezTo>
                <a:cubicBezTo>
                  <a:pt x="143" y="781"/>
                  <a:pt x="144" y="783"/>
                  <a:pt x="143" y="784"/>
                </a:cubicBezTo>
                <a:close/>
                <a:moveTo>
                  <a:pt x="145" y="794"/>
                </a:moveTo>
                <a:cubicBezTo>
                  <a:pt x="144" y="793"/>
                  <a:pt x="145" y="792"/>
                  <a:pt x="144" y="793"/>
                </a:cubicBezTo>
                <a:cubicBezTo>
                  <a:pt x="145" y="793"/>
                  <a:pt x="144" y="794"/>
                  <a:pt x="145" y="794"/>
                </a:cubicBezTo>
                <a:close/>
                <a:moveTo>
                  <a:pt x="145" y="811"/>
                </a:moveTo>
                <a:cubicBezTo>
                  <a:pt x="145" y="811"/>
                  <a:pt x="146" y="810"/>
                  <a:pt x="145" y="810"/>
                </a:cubicBezTo>
                <a:cubicBezTo>
                  <a:pt x="145" y="810"/>
                  <a:pt x="145" y="812"/>
                  <a:pt x="145" y="811"/>
                </a:cubicBezTo>
                <a:close/>
                <a:moveTo>
                  <a:pt x="137" y="826"/>
                </a:moveTo>
                <a:cubicBezTo>
                  <a:pt x="137" y="826"/>
                  <a:pt x="137" y="826"/>
                  <a:pt x="137" y="826"/>
                </a:cubicBezTo>
                <a:cubicBezTo>
                  <a:pt x="137" y="826"/>
                  <a:pt x="137" y="826"/>
                  <a:pt x="137" y="826"/>
                </a:cubicBezTo>
                <a:close/>
                <a:moveTo>
                  <a:pt x="137" y="827"/>
                </a:moveTo>
                <a:cubicBezTo>
                  <a:pt x="137" y="827"/>
                  <a:pt x="137" y="827"/>
                  <a:pt x="137" y="827"/>
                </a:cubicBezTo>
                <a:cubicBezTo>
                  <a:pt x="137" y="827"/>
                  <a:pt x="137" y="827"/>
                  <a:pt x="137" y="827"/>
                </a:cubicBezTo>
                <a:cubicBezTo>
                  <a:pt x="137" y="827"/>
                  <a:pt x="137" y="826"/>
                  <a:pt x="137" y="827"/>
                </a:cubicBezTo>
                <a:cubicBezTo>
                  <a:pt x="137" y="827"/>
                  <a:pt x="137" y="827"/>
                  <a:pt x="137" y="827"/>
                </a:cubicBezTo>
                <a:cubicBezTo>
                  <a:pt x="137" y="827"/>
                  <a:pt x="137" y="827"/>
                  <a:pt x="137" y="827"/>
                </a:cubicBezTo>
                <a:close/>
                <a:moveTo>
                  <a:pt x="162" y="947"/>
                </a:moveTo>
                <a:cubicBezTo>
                  <a:pt x="162" y="947"/>
                  <a:pt x="162" y="946"/>
                  <a:pt x="162" y="947"/>
                </a:cubicBezTo>
                <a:cubicBezTo>
                  <a:pt x="162" y="947"/>
                  <a:pt x="161" y="948"/>
                  <a:pt x="162" y="947"/>
                </a:cubicBezTo>
                <a:close/>
                <a:moveTo>
                  <a:pt x="186" y="850"/>
                </a:moveTo>
                <a:cubicBezTo>
                  <a:pt x="186" y="849"/>
                  <a:pt x="186" y="848"/>
                  <a:pt x="186" y="849"/>
                </a:cubicBezTo>
                <a:cubicBezTo>
                  <a:pt x="186" y="849"/>
                  <a:pt x="186" y="850"/>
                  <a:pt x="186" y="850"/>
                </a:cubicBezTo>
                <a:close/>
                <a:moveTo>
                  <a:pt x="186" y="833"/>
                </a:moveTo>
                <a:cubicBezTo>
                  <a:pt x="186" y="833"/>
                  <a:pt x="186" y="832"/>
                  <a:pt x="186" y="833"/>
                </a:cubicBezTo>
                <a:cubicBezTo>
                  <a:pt x="186" y="833"/>
                  <a:pt x="185" y="834"/>
                  <a:pt x="186" y="833"/>
                </a:cubicBezTo>
                <a:close/>
                <a:moveTo>
                  <a:pt x="194" y="794"/>
                </a:moveTo>
                <a:cubicBezTo>
                  <a:pt x="192" y="794"/>
                  <a:pt x="192" y="797"/>
                  <a:pt x="193" y="798"/>
                </a:cubicBezTo>
                <a:cubicBezTo>
                  <a:pt x="193" y="798"/>
                  <a:pt x="193" y="798"/>
                  <a:pt x="193" y="798"/>
                </a:cubicBezTo>
                <a:cubicBezTo>
                  <a:pt x="193" y="798"/>
                  <a:pt x="193" y="798"/>
                  <a:pt x="193" y="798"/>
                </a:cubicBezTo>
                <a:cubicBezTo>
                  <a:pt x="193" y="799"/>
                  <a:pt x="193" y="799"/>
                  <a:pt x="193" y="799"/>
                </a:cubicBezTo>
                <a:cubicBezTo>
                  <a:pt x="193" y="799"/>
                  <a:pt x="193" y="800"/>
                  <a:pt x="193" y="800"/>
                </a:cubicBezTo>
                <a:cubicBezTo>
                  <a:pt x="193" y="800"/>
                  <a:pt x="194" y="799"/>
                  <a:pt x="194" y="799"/>
                </a:cubicBezTo>
                <a:cubicBezTo>
                  <a:pt x="194" y="799"/>
                  <a:pt x="194" y="799"/>
                  <a:pt x="194" y="799"/>
                </a:cubicBezTo>
                <a:cubicBezTo>
                  <a:pt x="194" y="798"/>
                  <a:pt x="194" y="798"/>
                  <a:pt x="194" y="797"/>
                </a:cubicBezTo>
                <a:cubicBezTo>
                  <a:pt x="194" y="797"/>
                  <a:pt x="194" y="797"/>
                  <a:pt x="194" y="797"/>
                </a:cubicBezTo>
                <a:cubicBezTo>
                  <a:pt x="195" y="796"/>
                  <a:pt x="194" y="795"/>
                  <a:pt x="194" y="794"/>
                </a:cubicBezTo>
                <a:cubicBezTo>
                  <a:pt x="194" y="794"/>
                  <a:pt x="194" y="794"/>
                  <a:pt x="194" y="794"/>
                </a:cubicBezTo>
                <a:close/>
                <a:moveTo>
                  <a:pt x="192" y="780"/>
                </a:moveTo>
                <a:cubicBezTo>
                  <a:pt x="192" y="780"/>
                  <a:pt x="192" y="780"/>
                  <a:pt x="191" y="780"/>
                </a:cubicBezTo>
                <a:cubicBezTo>
                  <a:pt x="191" y="781"/>
                  <a:pt x="193" y="782"/>
                  <a:pt x="192" y="783"/>
                </a:cubicBezTo>
                <a:cubicBezTo>
                  <a:pt x="192" y="783"/>
                  <a:pt x="192" y="784"/>
                  <a:pt x="192" y="783"/>
                </a:cubicBezTo>
                <a:cubicBezTo>
                  <a:pt x="192" y="783"/>
                  <a:pt x="192" y="783"/>
                  <a:pt x="192" y="783"/>
                </a:cubicBezTo>
                <a:cubicBezTo>
                  <a:pt x="192" y="784"/>
                  <a:pt x="192" y="784"/>
                  <a:pt x="192" y="785"/>
                </a:cubicBezTo>
                <a:cubicBezTo>
                  <a:pt x="192" y="785"/>
                  <a:pt x="192" y="785"/>
                  <a:pt x="192" y="785"/>
                </a:cubicBezTo>
                <a:cubicBezTo>
                  <a:pt x="192" y="785"/>
                  <a:pt x="192" y="785"/>
                  <a:pt x="192" y="785"/>
                </a:cubicBezTo>
                <a:cubicBezTo>
                  <a:pt x="192" y="787"/>
                  <a:pt x="192" y="788"/>
                  <a:pt x="192" y="790"/>
                </a:cubicBezTo>
                <a:cubicBezTo>
                  <a:pt x="192" y="790"/>
                  <a:pt x="192" y="790"/>
                  <a:pt x="192" y="790"/>
                </a:cubicBezTo>
                <a:cubicBezTo>
                  <a:pt x="192" y="790"/>
                  <a:pt x="192" y="790"/>
                  <a:pt x="192" y="791"/>
                </a:cubicBezTo>
                <a:cubicBezTo>
                  <a:pt x="192" y="791"/>
                  <a:pt x="192" y="791"/>
                  <a:pt x="193" y="792"/>
                </a:cubicBezTo>
                <a:cubicBezTo>
                  <a:pt x="192" y="792"/>
                  <a:pt x="192" y="792"/>
                  <a:pt x="192" y="793"/>
                </a:cubicBezTo>
                <a:cubicBezTo>
                  <a:pt x="193" y="793"/>
                  <a:pt x="193" y="793"/>
                  <a:pt x="193" y="794"/>
                </a:cubicBezTo>
                <a:cubicBezTo>
                  <a:pt x="193" y="794"/>
                  <a:pt x="193" y="794"/>
                  <a:pt x="194" y="794"/>
                </a:cubicBezTo>
                <a:cubicBezTo>
                  <a:pt x="194" y="794"/>
                  <a:pt x="194" y="794"/>
                  <a:pt x="194" y="794"/>
                </a:cubicBezTo>
                <a:cubicBezTo>
                  <a:pt x="194" y="794"/>
                  <a:pt x="194" y="794"/>
                  <a:pt x="194" y="794"/>
                </a:cubicBezTo>
                <a:cubicBezTo>
                  <a:pt x="194" y="793"/>
                  <a:pt x="194" y="791"/>
                  <a:pt x="193" y="791"/>
                </a:cubicBezTo>
                <a:cubicBezTo>
                  <a:pt x="193" y="791"/>
                  <a:pt x="193" y="791"/>
                  <a:pt x="193" y="791"/>
                </a:cubicBezTo>
                <a:cubicBezTo>
                  <a:pt x="193" y="791"/>
                  <a:pt x="193" y="790"/>
                  <a:pt x="193" y="790"/>
                </a:cubicBezTo>
                <a:cubicBezTo>
                  <a:pt x="193" y="790"/>
                  <a:pt x="194" y="790"/>
                  <a:pt x="194" y="790"/>
                </a:cubicBezTo>
                <a:cubicBezTo>
                  <a:pt x="193" y="789"/>
                  <a:pt x="193" y="787"/>
                  <a:pt x="193" y="785"/>
                </a:cubicBezTo>
                <a:cubicBezTo>
                  <a:pt x="193" y="785"/>
                  <a:pt x="193" y="785"/>
                  <a:pt x="193" y="785"/>
                </a:cubicBezTo>
                <a:cubicBezTo>
                  <a:pt x="193" y="785"/>
                  <a:pt x="193" y="785"/>
                  <a:pt x="193" y="785"/>
                </a:cubicBezTo>
                <a:cubicBezTo>
                  <a:pt x="193" y="784"/>
                  <a:pt x="193" y="784"/>
                  <a:pt x="193" y="783"/>
                </a:cubicBezTo>
                <a:cubicBezTo>
                  <a:pt x="193" y="783"/>
                  <a:pt x="193" y="783"/>
                  <a:pt x="193" y="783"/>
                </a:cubicBezTo>
                <a:cubicBezTo>
                  <a:pt x="193" y="782"/>
                  <a:pt x="193" y="780"/>
                  <a:pt x="193" y="780"/>
                </a:cubicBezTo>
                <a:cubicBezTo>
                  <a:pt x="192" y="780"/>
                  <a:pt x="192" y="780"/>
                  <a:pt x="192" y="780"/>
                </a:cubicBezTo>
                <a:close/>
                <a:moveTo>
                  <a:pt x="160" y="827"/>
                </a:moveTo>
                <a:cubicBezTo>
                  <a:pt x="160" y="828"/>
                  <a:pt x="160" y="825"/>
                  <a:pt x="160" y="827"/>
                </a:cubicBezTo>
                <a:close/>
                <a:moveTo>
                  <a:pt x="160" y="823"/>
                </a:moveTo>
                <a:cubicBezTo>
                  <a:pt x="160" y="821"/>
                  <a:pt x="160" y="824"/>
                  <a:pt x="160" y="823"/>
                </a:cubicBezTo>
                <a:close/>
                <a:moveTo>
                  <a:pt x="160" y="813"/>
                </a:moveTo>
                <a:cubicBezTo>
                  <a:pt x="159" y="810"/>
                  <a:pt x="159" y="813"/>
                  <a:pt x="160" y="813"/>
                </a:cubicBezTo>
                <a:close/>
                <a:moveTo>
                  <a:pt x="181" y="756"/>
                </a:moveTo>
                <a:cubicBezTo>
                  <a:pt x="182" y="757"/>
                  <a:pt x="181" y="758"/>
                  <a:pt x="182" y="758"/>
                </a:cubicBezTo>
                <a:cubicBezTo>
                  <a:pt x="181" y="757"/>
                  <a:pt x="182" y="756"/>
                  <a:pt x="181" y="756"/>
                </a:cubicBezTo>
                <a:close/>
                <a:moveTo>
                  <a:pt x="139" y="719"/>
                </a:moveTo>
                <a:cubicBezTo>
                  <a:pt x="139" y="719"/>
                  <a:pt x="138" y="720"/>
                  <a:pt x="139" y="720"/>
                </a:cubicBezTo>
                <a:cubicBezTo>
                  <a:pt x="139" y="720"/>
                  <a:pt x="138" y="718"/>
                  <a:pt x="139" y="719"/>
                </a:cubicBezTo>
                <a:close/>
                <a:moveTo>
                  <a:pt x="179" y="640"/>
                </a:moveTo>
                <a:cubicBezTo>
                  <a:pt x="180" y="641"/>
                  <a:pt x="179" y="641"/>
                  <a:pt x="179" y="641"/>
                </a:cubicBezTo>
                <a:cubicBezTo>
                  <a:pt x="179" y="642"/>
                  <a:pt x="179" y="642"/>
                  <a:pt x="180" y="642"/>
                </a:cubicBezTo>
                <a:cubicBezTo>
                  <a:pt x="180" y="642"/>
                  <a:pt x="180" y="640"/>
                  <a:pt x="179" y="640"/>
                </a:cubicBezTo>
                <a:close/>
                <a:moveTo>
                  <a:pt x="177" y="606"/>
                </a:moveTo>
                <a:cubicBezTo>
                  <a:pt x="176" y="606"/>
                  <a:pt x="177" y="607"/>
                  <a:pt x="177" y="607"/>
                </a:cubicBezTo>
                <a:cubicBezTo>
                  <a:pt x="177" y="607"/>
                  <a:pt x="177" y="607"/>
                  <a:pt x="177" y="607"/>
                </a:cubicBezTo>
                <a:cubicBezTo>
                  <a:pt x="177" y="607"/>
                  <a:pt x="177" y="606"/>
                  <a:pt x="177" y="606"/>
                </a:cubicBezTo>
                <a:close/>
                <a:moveTo>
                  <a:pt x="177" y="607"/>
                </a:moveTo>
                <a:cubicBezTo>
                  <a:pt x="177" y="607"/>
                  <a:pt x="177" y="607"/>
                  <a:pt x="177" y="607"/>
                </a:cubicBezTo>
                <a:cubicBezTo>
                  <a:pt x="177" y="607"/>
                  <a:pt x="177" y="608"/>
                  <a:pt x="177" y="607"/>
                </a:cubicBezTo>
                <a:close/>
                <a:moveTo>
                  <a:pt x="184" y="592"/>
                </a:moveTo>
                <a:cubicBezTo>
                  <a:pt x="185" y="591"/>
                  <a:pt x="185" y="592"/>
                  <a:pt x="185" y="591"/>
                </a:cubicBezTo>
                <a:cubicBezTo>
                  <a:pt x="185" y="591"/>
                  <a:pt x="185" y="591"/>
                  <a:pt x="185" y="591"/>
                </a:cubicBezTo>
                <a:cubicBezTo>
                  <a:pt x="185" y="591"/>
                  <a:pt x="185" y="591"/>
                  <a:pt x="185" y="590"/>
                </a:cubicBezTo>
                <a:cubicBezTo>
                  <a:pt x="184" y="590"/>
                  <a:pt x="183" y="591"/>
                  <a:pt x="184" y="592"/>
                </a:cubicBezTo>
                <a:close/>
                <a:moveTo>
                  <a:pt x="184" y="584"/>
                </a:moveTo>
                <a:cubicBezTo>
                  <a:pt x="184" y="584"/>
                  <a:pt x="185" y="583"/>
                  <a:pt x="184" y="583"/>
                </a:cubicBezTo>
                <a:cubicBezTo>
                  <a:pt x="184" y="583"/>
                  <a:pt x="184" y="584"/>
                  <a:pt x="184" y="584"/>
                </a:cubicBezTo>
                <a:close/>
                <a:moveTo>
                  <a:pt x="183" y="567"/>
                </a:moveTo>
                <a:cubicBezTo>
                  <a:pt x="183" y="567"/>
                  <a:pt x="183" y="568"/>
                  <a:pt x="183" y="567"/>
                </a:cubicBezTo>
                <a:cubicBezTo>
                  <a:pt x="183" y="567"/>
                  <a:pt x="183" y="567"/>
                  <a:pt x="183" y="567"/>
                </a:cubicBezTo>
                <a:cubicBezTo>
                  <a:pt x="183" y="567"/>
                  <a:pt x="183" y="567"/>
                  <a:pt x="183" y="567"/>
                </a:cubicBezTo>
                <a:cubicBezTo>
                  <a:pt x="183" y="568"/>
                  <a:pt x="183" y="568"/>
                  <a:pt x="183" y="568"/>
                </a:cubicBezTo>
                <a:cubicBezTo>
                  <a:pt x="183" y="568"/>
                  <a:pt x="183" y="568"/>
                  <a:pt x="183" y="568"/>
                </a:cubicBezTo>
                <a:cubicBezTo>
                  <a:pt x="183" y="568"/>
                  <a:pt x="183" y="569"/>
                  <a:pt x="183" y="569"/>
                </a:cubicBezTo>
                <a:cubicBezTo>
                  <a:pt x="183" y="569"/>
                  <a:pt x="184" y="569"/>
                  <a:pt x="184" y="568"/>
                </a:cubicBezTo>
                <a:cubicBezTo>
                  <a:pt x="184" y="568"/>
                  <a:pt x="184" y="568"/>
                  <a:pt x="184" y="568"/>
                </a:cubicBezTo>
                <a:cubicBezTo>
                  <a:pt x="184" y="568"/>
                  <a:pt x="184" y="567"/>
                  <a:pt x="184" y="567"/>
                </a:cubicBezTo>
                <a:cubicBezTo>
                  <a:pt x="184" y="567"/>
                  <a:pt x="184" y="567"/>
                  <a:pt x="184" y="567"/>
                </a:cubicBezTo>
                <a:cubicBezTo>
                  <a:pt x="184" y="566"/>
                  <a:pt x="184" y="565"/>
                  <a:pt x="184" y="564"/>
                </a:cubicBezTo>
                <a:cubicBezTo>
                  <a:pt x="183" y="565"/>
                  <a:pt x="183" y="564"/>
                  <a:pt x="182" y="564"/>
                </a:cubicBezTo>
                <a:cubicBezTo>
                  <a:pt x="183" y="565"/>
                  <a:pt x="183" y="566"/>
                  <a:pt x="183" y="567"/>
                </a:cubicBezTo>
                <a:close/>
                <a:moveTo>
                  <a:pt x="127" y="616"/>
                </a:moveTo>
                <a:cubicBezTo>
                  <a:pt x="127" y="616"/>
                  <a:pt x="126" y="617"/>
                  <a:pt x="127" y="617"/>
                </a:cubicBezTo>
                <a:cubicBezTo>
                  <a:pt x="127" y="616"/>
                  <a:pt x="127" y="615"/>
                  <a:pt x="127" y="616"/>
                </a:cubicBezTo>
                <a:close/>
                <a:moveTo>
                  <a:pt x="175" y="554"/>
                </a:moveTo>
                <a:cubicBezTo>
                  <a:pt x="175" y="554"/>
                  <a:pt x="174" y="555"/>
                  <a:pt x="175" y="555"/>
                </a:cubicBezTo>
                <a:cubicBezTo>
                  <a:pt x="175" y="555"/>
                  <a:pt x="175" y="553"/>
                  <a:pt x="175" y="554"/>
                </a:cubicBezTo>
                <a:close/>
                <a:moveTo>
                  <a:pt x="173" y="525"/>
                </a:moveTo>
                <a:cubicBezTo>
                  <a:pt x="174" y="525"/>
                  <a:pt x="173" y="525"/>
                  <a:pt x="174" y="526"/>
                </a:cubicBezTo>
                <a:cubicBezTo>
                  <a:pt x="174" y="525"/>
                  <a:pt x="174" y="524"/>
                  <a:pt x="173" y="525"/>
                </a:cubicBezTo>
                <a:close/>
                <a:moveTo>
                  <a:pt x="181" y="512"/>
                </a:moveTo>
                <a:cubicBezTo>
                  <a:pt x="181" y="512"/>
                  <a:pt x="181" y="511"/>
                  <a:pt x="181" y="511"/>
                </a:cubicBezTo>
                <a:cubicBezTo>
                  <a:pt x="181" y="512"/>
                  <a:pt x="180" y="512"/>
                  <a:pt x="181" y="512"/>
                </a:cubicBezTo>
                <a:close/>
                <a:moveTo>
                  <a:pt x="169" y="510"/>
                </a:moveTo>
                <a:cubicBezTo>
                  <a:pt x="169" y="509"/>
                  <a:pt x="170" y="509"/>
                  <a:pt x="169" y="509"/>
                </a:cubicBezTo>
                <a:cubicBezTo>
                  <a:pt x="169" y="509"/>
                  <a:pt x="169" y="510"/>
                  <a:pt x="169" y="510"/>
                </a:cubicBezTo>
                <a:close/>
                <a:moveTo>
                  <a:pt x="178" y="448"/>
                </a:moveTo>
                <a:cubicBezTo>
                  <a:pt x="178" y="448"/>
                  <a:pt x="179" y="448"/>
                  <a:pt x="179" y="448"/>
                </a:cubicBezTo>
                <a:cubicBezTo>
                  <a:pt x="178" y="447"/>
                  <a:pt x="179" y="447"/>
                  <a:pt x="178" y="447"/>
                </a:cubicBezTo>
                <a:cubicBezTo>
                  <a:pt x="177" y="447"/>
                  <a:pt x="178" y="449"/>
                  <a:pt x="178" y="448"/>
                </a:cubicBezTo>
                <a:close/>
                <a:moveTo>
                  <a:pt x="164" y="448"/>
                </a:moveTo>
                <a:cubicBezTo>
                  <a:pt x="164" y="448"/>
                  <a:pt x="165" y="448"/>
                  <a:pt x="164" y="447"/>
                </a:cubicBezTo>
                <a:cubicBezTo>
                  <a:pt x="164" y="447"/>
                  <a:pt x="164" y="449"/>
                  <a:pt x="164" y="448"/>
                </a:cubicBezTo>
                <a:close/>
                <a:moveTo>
                  <a:pt x="168" y="399"/>
                </a:moveTo>
                <a:cubicBezTo>
                  <a:pt x="168" y="399"/>
                  <a:pt x="169" y="398"/>
                  <a:pt x="168" y="398"/>
                </a:cubicBezTo>
                <a:cubicBezTo>
                  <a:pt x="167" y="399"/>
                  <a:pt x="168" y="399"/>
                  <a:pt x="168" y="399"/>
                </a:cubicBezTo>
                <a:close/>
                <a:moveTo>
                  <a:pt x="160" y="340"/>
                </a:moveTo>
                <a:cubicBezTo>
                  <a:pt x="160" y="340"/>
                  <a:pt x="160" y="340"/>
                  <a:pt x="161" y="340"/>
                </a:cubicBezTo>
                <a:cubicBezTo>
                  <a:pt x="161" y="340"/>
                  <a:pt x="161" y="338"/>
                  <a:pt x="160" y="339"/>
                </a:cubicBezTo>
                <a:cubicBezTo>
                  <a:pt x="160" y="339"/>
                  <a:pt x="160" y="340"/>
                  <a:pt x="160" y="340"/>
                </a:cubicBezTo>
                <a:close/>
                <a:moveTo>
                  <a:pt x="159" y="286"/>
                </a:moveTo>
                <a:cubicBezTo>
                  <a:pt x="159" y="286"/>
                  <a:pt x="160" y="284"/>
                  <a:pt x="159" y="284"/>
                </a:cubicBezTo>
                <a:cubicBezTo>
                  <a:pt x="159" y="285"/>
                  <a:pt x="159" y="286"/>
                  <a:pt x="159" y="286"/>
                </a:cubicBezTo>
                <a:close/>
                <a:moveTo>
                  <a:pt x="106" y="294"/>
                </a:moveTo>
                <a:cubicBezTo>
                  <a:pt x="106" y="294"/>
                  <a:pt x="106" y="293"/>
                  <a:pt x="106" y="293"/>
                </a:cubicBezTo>
                <a:cubicBezTo>
                  <a:pt x="106" y="294"/>
                  <a:pt x="105" y="295"/>
                  <a:pt x="106" y="294"/>
                </a:cubicBezTo>
                <a:close/>
                <a:moveTo>
                  <a:pt x="162" y="188"/>
                </a:moveTo>
                <a:cubicBezTo>
                  <a:pt x="162" y="188"/>
                  <a:pt x="163" y="187"/>
                  <a:pt x="162" y="187"/>
                </a:cubicBezTo>
                <a:cubicBezTo>
                  <a:pt x="162" y="188"/>
                  <a:pt x="162" y="189"/>
                  <a:pt x="162" y="188"/>
                </a:cubicBezTo>
                <a:close/>
                <a:moveTo>
                  <a:pt x="145" y="1177"/>
                </a:moveTo>
                <a:cubicBezTo>
                  <a:pt x="145" y="1177"/>
                  <a:pt x="145" y="1177"/>
                  <a:pt x="145" y="1177"/>
                </a:cubicBezTo>
                <a:cubicBezTo>
                  <a:pt x="145" y="1177"/>
                  <a:pt x="145" y="1177"/>
                  <a:pt x="145" y="1177"/>
                </a:cubicBezTo>
                <a:cubicBezTo>
                  <a:pt x="145" y="1178"/>
                  <a:pt x="145" y="1178"/>
                  <a:pt x="145" y="1178"/>
                </a:cubicBezTo>
                <a:cubicBezTo>
                  <a:pt x="145" y="1178"/>
                  <a:pt x="145" y="1178"/>
                  <a:pt x="145" y="1178"/>
                </a:cubicBezTo>
                <a:cubicBezTo>
                  <a:pt x="145" y="1179"/>
                  <a:pt x="145" y="1179"/>
                  <a:pt x="145" y="1178"/>
                </a:cubicBezTo>
                <a:cubicBezTo>
                  <a:pt x="146" y="1178"/>
                  <a:pt x="146" y="1178"/>
                  <a:pt x="146" y="1177"/>
                </a:cubicBezTo>
                <a:cubicBezTo>
                  <a:pt x="146" y="1177"/>
                  <a:pt x="146" y="1177"/>
                  <a:pt x="146" y="1177"/>
                </a:cubicBezTo>
                <a:cubicBezTo>
                  <a:pt x="146" y="1177"/>
                  <a:pt x="146" y="1177"/>
                  <a:pt x="146" y="1177"/>
                </a:cubicBezTo>
                <a:cubicBezTo>
                  <a:pt x="146" y="1177"/>
                  <a:pt x="146" y="1176"/>
                  <a:pt x="146" y="1176"/>
                </a:cubicBezTo>
                <a:cubicBezTo>
                  <a:pt x="146" y="1176"/>
                  <a:pt x="146" y="1176"/>
                  <a:pt x="145" y="1176"/>
                </a:cubicBezTo>
                <a:lnTo>
                  <a:pt x="145" y="1177"/>
                </a:lnTo>
                <a:close/>
                <a:moveTo>
                  <a:pt x="144" y="1158"/>
                </a:moveTo>
                <a:cubicBezTo>
                  <a:pt x="144" y="1158"/>
                  <a:pt x="144" y="1158"/>
                  <a:pt x="144" y="1159"/>
                </a:cubicBezTo>
                <a:cubicBezTo>
                  <a:pt x="144" y="1159"/>
                  <a:pt x="144" y="1159"/>
                  <a:pt x="144" y="1160"/>
                </a:cubicBezTo>
                <a:cubicBezTo>
                  <a:pt x="144" y="1160"/>
                  <a:pt x="144" y="1160"/>
                  <a:pt x="144" y="1160"/>
                </a:cubicBezTo>
                <a:cubicBezTo>
                  <a:pt x="144" y="1160"/>
                  <a:pt x="144" y="1160"/>
                  <a:pt x="144" y="1160"/>
                </a:cubicBezTo>
                <a:cubicBezTo>
                  <a:pt x="145" y="1159"/>
                  <a:pt x="145" y="1159"/>
                  <a:pt x="145" y="1158"/>
                </a:cubicBezTo>
                <a:cubicBezTo>
                  <a:pt x="145" y="1158"/>
                  <a:pt x="144" y="1158"/>
                  <a:pt x="144" y="1158"/>
                </a:cubicBezTo>
                <a:cubicBezTo>
                  <a:pt x="144" y="1158"/>
                  <a:pt x="144" y="1158"/>
                  <a:pt x="144" y="1158"/>
                </a:cubicBezTo>
                <a:close/>
                <a:moveTo>
                  <a:pt x="113" y="1166"/>
                </a:moveTo>
                <a:cubicBezTo>
                  <a:pt x="113" y="1166"/>
                  <a:pt x="113" y="1165"/>
                  <a:pt x="112" y="1165"/>
                </a:cubicBezTo>
                <a:cubicBezTo>
                  <a:pt x="112" y="1165"/>
                  <a:pt x="112" y="1165"/>
                  <a:pt x="112" y="1165"/>
                </a:cubicBezTo>
                <a:cubicBezTo>
                  <a:pt x="112" y="1165"/>
                  <a:pt x="112" y="1165"/>
                  <a:pt x="112" y="1165"/>
                </a:cubicBezTo>
                <a:cubicBezTo>
                  <a:pt x="112" y="1165"/>
                  <a:pt x="112" y="1166"/>
                  <a:pt x="112" y="1166"/>
                </a:cubicBezTo>
                <a:cubicBezTo>
                  <a:pt x="112" y="1166"/>
                  <a:pt x="112" y="1167"/>
                  <a:pt x="112" y="1167"/>
                </a:cubicBezTo>
                <a:cubicBezTo>
                  <a:pt x="112" y="1167"/>
                  <a:pt x="113" y="1167"/>
                  <a:pt x="113" y="1167"/>
                </a:cubicBezTo>
                <a:cubicBezTo>
                  <a:pt x="113" y="1167"/>
                  <a:pt x="113" y="1167"/>
                  <a:pt x="113" y="1167"/>
                </a:cubicBezTo>
                <a:cubicBezTo>
                  <a:pt x="113" y="1166"/>
                  <a:pt x="113" y="1166"/>
                  <a:pt x="113" y="1166"/>
                </a:cubicBezTo>
                <a:close/>
                <a:moveTo>
                  <a:pt x="117" y="1085"/>
                </a:moveTo>
                <a:cubicBezTo>
                  <a:pt x="117" y="1085"/>
                  <a:pt x="117" y="1085"/>
                  <a:pt x="117" y="1085"/>
                </a:cubicBezTo>
                <a:cubicBezTo>
                  <a:pt x="117" y="1085"/>
                  <a:pt x="117" y="1085"/>
                  <a:pt x="117" y="1085"/>
                </a:cubicBezTo>
                <a:cubicBezTo>
                  <a:pt x="117" y="1085"/>
                  <a:pt x="117" y="1085"/>
                  <a:pt x="117" y="1085"/>
                </a:cubicBezTo>
                <a:cubicBezTo>
                  <a:pt x="117" y="1085"/>
                  <a:pt x="117" y="1086"/>
                  <a:pt x="117" y="1087"/>
                </a:cubicBezTo>
                <a:cubicBezTo>
                  <a:pt x="117" y="1088"/>
                  <a:pt x="117" y="1089"/>
                  <a:pt x="116" y="1091"/>
                </a:cubicBezTo>
                <a:cubicBezTo>
                  <a:pt x="116" y="1091"/>
                  <a:pt x="116" y="1091"/>
                  <a:pt x="117" y="1091"/>
                </a:cubicBezTo>
                <a:cubicBezTo>
                  <a:pt x="117" y="1091"/>
                  <a:pt x="117" y="1091"/>
                  <a:pt x="117" y="1091"/>
                </a:cubicBezTo>
                <a:cubicBezTo>
                  <a:pt x="117" y="1089"/>
                  <a:pt x="117" y="1088"/>
                  <a:pt x="117" y="1087"/>
                </a:cubicBezTo>
                <a:cubicBezTo>
                  <a:pt x="117" y="1086"/>
                  <a:pt x="117" y="1085"/>
                  <a:pt x="117" y="1085"/>
                </a:cubicBezTo>
                <a:close/>
                <a:moveTo>
                  <a:pt x="117" y="1083"/>
                </a:moveTo>
                <a:cubicBezTo>
                  <a:pt x="117" y="1082"/>
                  <a:pt x="117" y="1082"/>
                  <a:pt x="117" y="1081"/>
                </a:cubicBezTo>
                <a:cubicBezTo>
                  <a:pt x="117" y="1080"/>
                  <a:pt x="118" y="1080"/>
                  <a:pt x="118" y="1080"/>
                </a:cubicBezTo>
                <a:cubicBezTo>
                  <a:pt x="118" y="1080"/>
                  <a:pt x="118" y="1079"/>
                  <a:pt x="117" y="1079"/>
                </a:cubicBezTo>
                <a:cubicBezTo>
                  <a:pt x="117" y="1079"/>
                  <a:pt x="117" y="1079"/>
                  <a:pt x="117" y="1079"/>
                </a:cubicBezTo>
                <a:cubicBezTo>
                  <a:pt x="117" y="1080"/>
                  <a:pt x="117" y="1080"/>
                  <a:pt x="117" y="1080"/>
                </a:cubicBezTo>
                <a:cubicBezTo>
                  <a:pt x="117" y="1080"/>
                  <a:pt x="117" y="1080"/>
                  <a:pt x="117" y="1081"/>
                </a:cubicBezTo>
                <a:cubicBezTo>
                  <a:pt x="117" y="1081"/>
                  <a:pt x="117" y="1082"/>
                  <a:pt x="117" y="1083"/>
                </a:cubicBezTo>
                <a:cubicBezTo>
                  <a:pt x="117" y="1083"/>
                  <a:pt x="117" y="1083"/>
                  <a:pt x="117" y="1083"/>
                </a:cubicBezTo>
                <a:cubicBezTo>
                  <a:pt x="117" y="1083"/>
                  <a:pt x="117" y="1083"/>
                  <a:pt x="117" y="1083"/>
                </a:cubicBezTo>
                <a:close/>
                <a:moveTo>
                  <a:pt x="118" y="1063"/>
                </a:moveTo>
                <a:cubicBezTo>
                  <a:pt x="118" y="1063"/>
                  <a:pt x="118" y="1063"/>
                  <a:pt x="118" y="1063"/>
                </a:cubicBezTo>
                <a:cubicBezTo>
                  <a:pt x="118" y="1063"/>
                  <a:pt x="118" y="1063"/>
                  <a:pt x="118" y="1063"/>
                </a:cubicBezTo>
                <a:cubicBezTo>
                  <a:pt x="118" y="1063"/>
                  <a:pt x="118" y="1063"/>
                  <a:pt x="118" y="1063"/>
                </a:cubicBezTo>
                <a:cubicBezTo>
                  <a:pt x="118" y="1063"/>
                  <a:pt x="118" y="1063"/>
                  <a:pt x="118" y="1063"/>
                </a:cubicBezTo>
                <a:cubicBezTo>
                  <a:pt x="117" y="1063"/>
                  <a:pt x="117" y="1063"/>
                  <a:pt x="117" y="1063"/>
                </a:cubicBezTo>
                <a:cubicBezTo>
                  <a:pt x="117" y="1064"/>
                  <a:pt x="117" y="1065"/>
                  <a:pt x="117" y="1066"/>
                </a:cubicBezTo>
                <a:cubicBezTo>
                  <a:pt x="117" y="1066"/>
                  <a:pt x="118" y="1066"/>
                  <a:pt x="118" y="1066"/>
                </a:cubicBezTo>
                <a:cubicBezTo>
                  <a:pt x="118" y="1066"/>
                  <a:pt x="118" y="1066"/>
                  <a:pt x="118" y="1066"/>
                </a:cubicBezTo>
                <a:cubicBezTo>
                  <a:pt x="117" y="1065"/>
                  <a:pt x="118" y="1064"/>
                  <a:pt x="118" y="1063"/>
                </a:cubicBezTo>
                <a:close/>
                <a:moveTo>
                  <a:pt x="182" y="733"/>
                </a:moveTo>
                <a:cubicBezTo>
                  <a:pt x="182" y="733"/>
                  <a:pt x="182" y="733"/>
                  <a:pt x="182" y="732"/>
                </a:cubicBezTo>
                <a:cubicBezTo>
                  <a:pt x="182" y="732"/>
                  <a:pt x="182" y="732"/>
                  <a:pt x="181" y="731"/>
                </a:cubicBezTo>
                <a:cubicBezTo>
                  <a:pt x="181" y="731"/>
                  <a:pt x="181" y="731"/>
                  <a:pt x="181" y="731"/>
                </a:cubicBezTo>
                <a:cubicBezTo>
                  <a:pt x="181" y="731"/>
                  <a:pt x="181" y="731"/>
                  <a:pt x="181" y="731"/>
                </a:cubicBezTo>
                <a:cubicBezTo>
                  <a:pt x="181" y="731"/>
                  <a:pt x="181" y="732"/>
                  <a:pt x="181" y="732"/>
                </a:cubicBezTo>
                <a:cubicBezTo>
                  <a:pt x="181" y="732"/>
                  <a:pt x="181" y="732"/>
                  <a:pt x="181" y="732"/>
                </a:cubicBezTo>
                <a:cubicBezTo>
                  <a:pt x="181" y="732"/>
                  <a:pt x="181" y="733"/>
                  <a:pt x="181" y="733"/>
                </a:cubicBezTo>
                <a:cubicBezTo>
                  <a:pt x="181" y="733"/>
                  <a:pt x="181" y="734"/>
                  <a:pt x="181" y="734"/>
                </a:cubicBezTo>
                <a:cubicBezTo>
                  <a:pt x="181" y="734"/>
                  <a:pt x="181" y="734"/>
                  <a:pt x="181" y="734"/>
                </a:cubicBezTo>
                <a:cubicBezTo>
                  <a:pt x="181" y="734"/>
                  <a:pt x="181" y="734"/>
                  <a:pt x="181" y="734"/>
                </a:cubicBezTo>
                <a:cubicBezTo>
                  <a:pt x="181" y="734"/>
                  <a:pt x="182" y="733"/>
                  <a:pt x="182" y="733"/>
                </a:cubicBezTo>
                <a:close/>
                <a:moveTo>
                  <a:pt x="181" y="710"/>
                </a:moveTo>
                <a:cubicBezTo>
                  <a:pt x="181" y="710"/>
                  <a:pt x="181" y="710"/>
                  <a:pt x="180" y="710"/>
                </a:cubicBezTo>
                <a:cubicBezTo>
                  <a:pt x="180" y="710"/>
                  <a:pt x="180" y="710"/>
                  <a:pt x="180" y="710"/>
                </a:cubicBezTo>
                <a:cubicBezTo>
                  <a:pt x="181" y="710"/>
                  <a:pt x="180" y="711"/>
                  <a:pt x="180" y="711"/>
                </a:cubicBezTo>
                <a:cubicBezTo>
                  <a:pt x="180" y="711"/>
                  <a:pt x="180" y="711"/>
                  <a:pt x="181" y="711"/>
                </a:cubicBezTo>
                <a:cubicBezTo>
                  <a:pt x="181" y="711"/>
                  <a:pt x="181" y="711"/>
                  <a:pt x="181" y="711"/>
                </a:cubicBezTo>
                <a:cubicBezTo>
                  <a:pt x="181" y="710"/>
                  <a:pt x="181" y="710"/>
                  <a:pt x="181" y="710"/>
                </a:cubicBezTo>
                <a:close/>
                <a:moveTo>
                  <a:pt x="130" y="718"/>
                </a:moveTo>
                <a:cubicBezTo>
                  <a:pt x="130" y="718"/>
                  <a:pt x="129" y="718"/>
                  <a:pt x="129" y="718"/>
                </a:cubicBezTo>
                <a:cubicBezTo>
                  <a:pt x="129" y="718"/>
                  <a:pt x="129" y="718"/>
                  <a:pt x="129" y="718"/>
                </a:cubicBezTo>
                <a:cubicBezTo>
                  <a:pt x="129" y="721"/>
                  <a:pt x="130" y="723"/>
                  <a:pt x="130" y="725"/>
                </a:cubicBezTo>
                <a:cubicBezTo>
                  <a:pt x="130" y="728"/>
                  <a:pt x="130" y="730"/>
                  <a:pt x="130" y="733"/>
                </a:cubicBezTo>
                <a:cubicBezTo>
                  <a:pt x="130" y="733"/>
                  <a:pt x="130" y="733"/>
                  <a:pt x="131" y="733"/>
                </a:cubicBezTo>
                <a:cubicBezTo>
                  <a:pt x="131" y="733"/>
                  <a:pt x="131" y="733"/>
                  <a:pt x="131" y="733"/>
                </a:cubicBezTo>
                <a:cubicBezTo>
                  <a:pt x="131" y="730"/>
                  <a:pt x="131" y="728"/>
                  <a:pt x="130" y="725"/>
                </a:cubicBezTo>
                <a:cubicBezTo>
                  <a:pt x="130" y="723"/>
                  <a:pt x="130" y="721"/>
                  <a:pt x="130" y="718"/>
                </a:cubicBezTo>
                <a:cubicBezTo>
                  <a:pt x="130" y="718"/>
                  <a:pt x="130" y="718"/>
                  <a:pt x="130" y="718"/>
                </a:cubicBezTo>
                <a:close/>
                <a:moveTo>
                  <a:pt x="138" y="711"/>
                </a:moveTo>
                <a:cubicBezTo>
                  <a:pt x="138" y="712"/>
                  <a:pt x="138" y="712"/>
                  <a:pt x="138" y="713"/>
                </a:cubicBezTo>
                <a:cubicBezTo>
                  <a:pt x="138" y="713"/>
                  <a:pt x="138" y="713"/>
                  <a:pt x="138" y="714"/>
                </a:cubicBezTo>
                <a:cubicBezTo>
                  <a:pt x="138" y="714"/>
                  <a:pt x="138" y="714"/>
                  <a:pt x="138" y="714"/>
                </a:cubicBezTo>
                <a:cubicBezTo>
                  <a:pt x="138" y="714"/>
                  <a:pt x="138" y="714"/>
                  <a:pt x="138" y="714"/>
                </a:cubicBezTo>
                <a:cubicBezTo>
                  <a:pt x="138" y="713"/>
                  <a:pt x="138" y="713"/>
                  <a:pt x="138" y="713"/>
                </a:cubicBezTo>
                <a:cubicBezTo>
                  <a:pt x="138" y="712"/>
                  <a:pt x="138" y="712"/>
                  <a:pt x="138" y="711"/>
                </a:cubicBezTo>
                <a:cubicBezTo>
                  <a:pt x="138" y="711"/>
                  <a:pt x="138" y="711"/>
                  <a:pt x="138" y="711"/>
                </a:cubicBezTo>
                <a:cubicBezTo>
                  <a:pt x="138" y="711"/>
                  <a:pt x="138" y="711"/>
                  <a:pt x="138" y="711"/>
                </a:cubicBezTo>
                <a:cubicBezTo>
                  <a:pt x="138" y="711"/>
                  <a:pt x="138" y="711"/>
                  <a:pt x="138" y="711"/>
                </a:cubicBezTo>
                <a:close/>
                <a:moveTo>
                  <a:pt x="130" y="715"/>
                </a:moveTo>
                <a:cubicBezTo>
                  <a:pt x="130" y="715"/>
                  <a:pt x="130" y="715"/>
                  <a:pt x="129" y="715"/>
                </a:cubicBezTo>
                <a:cubicBezTo>
                  <a:pt x="129" y="715"/>
                  <a:pt x="129" y="715"/>
                  <a:pt x="129" y="715"/>
                </a:cubicBezTo>
                <a:cubicBezTo>
                  <a:pt x="129" y="715"/>
                  <a:pt x="129" y="715"/>
                  <a:pt x="129" y="715"/>
                </a:cubicBezTo>
                <a:cubicBezTo>
                  <a:pt x="129" y="715"/>
                  <a:pt x="129" y="715"/>
                  <a:pt x="129" y="716"/>
                </a:cubicBezTo>
                <a:cubicBezTo>
                  <a:pt x="129" y="716"/>
                  <a:pt x="129" y="716"/>
                  <a:pt x="130" y="716"/>
                </a:cubicBezTo>
                <a:cubicBezTo>
                  <a:pt x="130" y="716"/>
                  <a:pt x="130" y="716"/>
                  <a:pt x="130" y="716"/>
                </a:cubicBezTo>
                <a:cubicBezTo>
                  <a:pt x="130" y="715"/>
                  <a:pt x="130" y="715"/>
                  <a:pt x="130" y="715"/>
                </a:cubicBezTo>
                <a:close/>
                <a:moveTo>
                  <a:pt x="129" y="708"/>
                </a:moveTo>
                <a:cubicBezTo>
                  <a:pt x="129" y="708"/>
                  <a:pt x="129" y="708"/>
                  <a:pt x="129" y="708"/>
                </a:cubicBezTo>
                <a:cubicBezTo>
                  <a:pt x="129" y="708"/>
                  <a:pt x="129" y="709"/>
                  <a:pt x="129" y="709"/>
                </a:cubicBezTo>
                <a:cubicBezTo>
                  <a:pt x="129" y="709"/>
                  <a:pt x="129" y="710"/>
                  <a:pt x="129" y="710"/>
                </a:cubicBezTo>
                <a:cubicBezTo>
                  <a:pt x="129" y="711"/>
                  <a:pt x="129" y="711"/>
                  <a:pt x="129" y="712"/>
                </a:cubicBezTo>
                <a:cubicBezTo>
                  <a:pt x="129" y="712"/>
                  <a:pt x="129" y="712"/>
                  <a:pt x="129" y="712"/>
                </a:cubicBezTo>
                <a:cubicBezTo>
                  <a:pt x="129" y="712"/>
                  <a:pt x="130" y="712"/>
                  <a:pt x="130" y="712"/>
                </a:cubicBezTo>
                <a:cubicBezTo>
                  <a:pt x="129" y="711"/>
                  <a:pt x="129" y="711"/>
                  <a:pt x="130" y="710"/>
                </a:cubicBezTo>
                <a:cubicBezTo>
                  <a:pt x="129" y="710"/>
                  <a:pt x="130" y="709"/>
                  <a:pt x="129" y="709"/>
                </a:cubicBezTo>
                <a:cubicBezTo>
                  <a:pt x="129" y="708"/>
                  <a:pt x="129" y="708"/>
                  <a:pt x="129" y="708"/>
                </a:cubicBezTo>
                <a:close/>
                <a:moveTo>
                  <a:pt x="176" y="646"/>
                </a:moveTo>
                <a:cubicBezTo>
                  <a:pt x="176" y="646"/>
                  <a:pt x="176" y="646"/>
                  <a:pt x="176" y="647"/>
                </a:cubicBezTo>
                <a:cubicBezTo>
                  <a:pt x="177" y="647"/>
                  <a:pt x="177" y="647"/>
                  <a:pt x="177" y="647"/>
                </a:cubicBezTo>
                <a:cubicBezTo>
                  <a:pt x="177" y="647"/>
                  <a:pt x="177" y="647"/>
                  <a:pt x="177" y="647"/>
                </a:cubicBezTo>
                <a:cubicBezTo>
                  <a:pt x="177" y="646"/>
                  <a:pt x="177" y="646"/>
                  <a:pt x="177" y="646"/>
                </a:cubicBezTo>
                <a:cubicBezTo>
                  <a:pt x="177" y="646"/>
                  <a:pt x="177" y="645"/>
                  <a:pt x="177" y="645"/>
                </a:cubicBezTo>
                <a:cubicBezTo>
                  <a:pt x="177" y="645"/>
                  <a:pt x="176" y="645"/>
                  <a:pt x="176" y="645"/>
                </a:cubicBezTo>
                <a:cubicBezTo>
                  <a:pt x="176" y="645"/>
                  <a:pt x="176" y="645"/>
                  <a:pt x="176" y="646"/>
                </a:cubicBezTo>
                <a:close/>
                <a:moveTo>
                  <a:pt x="187" y="634"/>
                </a:move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5"/>
                </a:cubicBezTo>
                <a:cubicBezTo>
                  <a:pt x="187" y="635"/>
                  <a:pt x="187" y="635"/>
                  <a:pt x="187" y="634"/>
                </a:cubicBezTo>
                <a:cubicBezTo>
                  <a:pt x="187" y="634"/>
                  <a:pt x="187" y="634"/>
                  <a:pt x="187" y="634"/>
                </a:cubicBezTo>
                <a:cubicBezTo>
                  <a:pt x="187" y="634"/>
                  <a:pt x="187" y="634"/>
                  <a:pt x="187" y="634"/>
                </a:cubicBezTo>
                <a:cubicBezTo>
                  <a:pt x="187" y="634"/>
                  <a:pt x="187" y="634"/>
                  <a:pt x="187" y="634"/>
                </a:cubicBezTo>
                <a:close/>
                <a:moveTo>
                  <a:pt x="178" y="617"/>
                </a:moveTo>
                <a:cubicBezTo>
                  <a:pt x="178" y="617"/>
                  <a:pt x="178" y="617"/>
                  <a:pt x="178" y="617"/>
                </a:cubicBezTo>
                <a:cubicBezTo>
                  <a:pt x="178" y="618"/>
                  <a:pt x="178" y="620"/>
                  <a:pt x="178" y="621"/>
                </a:cubicBezTo>
                <a:cubicBezTo>
                  <a:pt x="178" y="621"/>
                  <a:pt x="178" y="621"/>
                  <a:pt x="178" y="621"/>
                </a:cubicBezTo>
                <a:cubicBezTo>
                  <a:pt x="179" y="621"/>
                  <a:pt x="179" y="621"/>
                  <a:pt x="179" y="621"/>
                </a:cubicBezTo>
                <a:cubicBezTo>
                  <a:pt x="179" y="620"/>
                  <a:pt x="179" y="618"/>
                  <a:pt x="179" y="617"/>
                </a:cubicBezTo>
                <a:cubicBezTo>
                  <a:pt x="179" y="617"/>
                  <a:pt x="179" y="617"/>
                  <a:pt x="178" y="617"/>
                </a:cubicBezTo>
                <a:cubicBezTo>
                  <a:pt x="178" y="617"/>
                  <a:pt x="178" y="617"/>
                  <a:pt x="178" y="617"/>
                </a:cubicBezTo>
                <a:close/>
                <a:moveTo>
                  <a:pt x="177" y="595"/>
                </a:moveTo>
                <a:cubicBezTo>
                  <a:pt x="177" y="595"/>
                  <a:pt x="177" y="595"/>
                  <a:pt x="177" y="595"/>
                </a:cubicBezTo>
                <a:cubicBezTo>
                  <a:pt x="177" y="595"/>
                  <a:pt x="177" y="595"/>
                  <a:pt x="177" y="595"/>
                </a:cubicBezTo>
                <a:cubicBezTo>
                  <a:pt x="177" y="596"/>
                  <a:pt x="177" y="597"/>
                  <a:pt x="177" y="598"/>
                </a:cubicBezTo>
                <a:cubicBezTo>
                  <a:pt x="177" y="599"/>
                  <a:pt x="177" y="601"/>
                  <a:pt x="178" y="602"/>
                </a:cubicBezTo>
                <a:cubicBezTo>
                  <a:pt x="178" y="602"/>
                  <a:pt x="178" y="602"/>
                  <a:pt x="178" y="602"/>
                </a:cubicBezTo>
                <a:cubicBezTo>
                  <a:pt x="178" y="602"/>
                  <a:pt x="178" y="602"/>
                  <a:pt x="178" y="602"/>
                </a:cubicBezTo>
                <a:cubicBezTo>
                  <a:pt x="178" y="601"/>
                  <a:pt x="178" y="599"/>
                  <a:pt x="178" y="598"/>
                </a:cubicBezTo>
                <a:cubicBezTo>
                  <a:pt x="178" y="597"/>
                  <a:pt x="178" y="596"/>
                  <a:pt x="177" y="595"/>
                </a:cubicBezTo>
                <a:cubicBezTo>
                  <a:pt x="177" y="595"/>
                  <a:pt x="177" y="595"/>
                  <a:pt x="177" y="595"/>
                </a:cubicBezTo>
                <a:cubicBezTo>
                  <a:pt x="178" y="595"/>
                  <a:pt x="178" y="595"/>
                  <a:pt x="177" y="595"/>
                </a:cubicBezTo>
                <a:cubicBezTo>
                  <a:pt x="177" y="595"/>
                  <a:pt x="177" y="595"/>
                  <a:pt x="177" y="595"/>
                </a:cubicBezTo>
                <a:cubicBezTo>
                  <a:pt x="177" y="595"/>
                  <a:pt x="177" y="595"/>
                  <a:pt x="177" y="595"/>
                </a:cubicBezTo>
                <a:close/>
                <a:moveTo>
                  <a:pt x="127" y="628"/>
                </a:moveTo>
                <a:cubicBezTo>
                  <a:pt x="127" y="629"/>
                  <a:pt x="128" y="629"/>
                  <a:pt x="127" y="630"/>
                </a:cubicBezTo>
                <a:cubicBezTo>
                  <a:pt x="127" y="630"/>
                  <a:pt x="127" y="630"/>
                  <a:pt x="127" y="630"/>
                </a:cubicBezTo>
                <a:cubicBezTo>
                  <a:pt x="128" y="630"/>
                  <a:pt x="128" y="630"/>
                  <a:pt x="128" y="630"/>
                </a:cubicBezTo>
                <a:cubicBezTo>
                  <a:pt x="128" y="629"/>
                  <a:pt x="128" y="629"/>
                  <a:pt x="128" y="628"/>
                </a:cubicBezTo>
                <a:lnTo>
                  <a:pt x="127" y="628"/>
                </a:lnTo>
                <a:close/>
                <a:moveTo>
                  <a:pt x="181" y="515"/>
                </a:moveTo>
                <a:cubicBezTo>
                  <a:pt x="181" y="515"/>
                  <a:pt x="180" y="515"/>
                  <a:pt x="181" y="515"/>
                </a:cubicBezTo>
                <a:cubicBezTo>
                  <a:pt x="181" y="515"/>
                  <a:pt x="181" y="516"/>
                  <a:pt x="181" y="516"/>
                </a:cubicBezTo>
                <a:cubicBezTo>
                  <a:pt x="181" y="517"/>
                  <a:pt x="181" y="517"/>
                  <a:pt x="181" y="517"/>
                </a:cubicBezTo>
                <a:cubicBezTo>
                  <a:pt x="181" y="517"/>
                  <a:pt x="181" y="516"/>
                  <a:pt x="181" y="516"/>
                </a:cubicBezTo>
                <a:cubicBezTo>
                  <a:pt x="181" y="516"/>
                  <a:pt x="181" y="515"/>
                  <a:pt x="181" y="515"/>
                </a:cubicBezTo>
                <a:cubicBezTo>
                  <a:pt x="181" y="515"/>
                  <a:pt x="181" y="514"/>
                  <a:pt x="181" y="515"/>
                </a:cubicBezTo>
                <a:cubicBezTo>
                  <a:pt x="181" y="515"/>
                  <a:pt x="181" y="515"/>
                  <a:pt x="181" y="515"/>
                </a:cubicBezTo>
                <a:close/>
                <a:moveTo>
                  <a:pt x="173" y="508"/>
                </a:moveTo>
                <a:cubicBezTo>
                  <a:pt x="173" y="507"/>
                  <a:pt x="173" y="507"/>
                  <a:pt x="173" y="507"/>
                </a:cubicBezTo>
                <a:cubicBezTo>
                  <a:pt x="173" y="507"/>
                  <a:pt x="173" y="507"/>
                  <a:pt x="173" y="507"/>
                </a:cubicBezTo>
                <a:cubicBezTo>
                  <a:pt x="173" y="507"/>
                  <a:pt x="173" y="507"/>
                  <a:pt x="173" y="507"/>
                </a:cubicBezTo>
                <a:cubicBezTo>
                  <a:pt x="173" y="508"/>
                  <a:pt x="173" y="508"/>
                  <a:pt x="173" y="508"/>
                </a:cubicBezTo>
                <a:cubicBezTo>
                  <a:pt x="173" y="508"/>
                  <a:pt x="173" y="509"/>
                  <a:pt x="173" y="509"/>
                </a:cubicBezTo>
                <a:cubicBezTo>
                  <a:pt x="173" y="509"/>
                  <a:pt x="173" y="509"/>
                  <a:pt x="173" y="509"/>
                </a:cubicBezTo>
                <a:cubicBezTo>
                  <a:pt x="173" y="509"/>
                  <a:pt x="173" y="509"/>
                  <a:pt x="173" y="509"/>
                </a:cubicBezTo>
                <a:cubicBezTo>
                  <a:pt x="173" y="509"/>
                  <a:pt x="173" y="508"/>
                  <a:pt x="173" y="508"/>
                </a:cubicBezTo>
                <a:cubicBezTo>
                  <a:pt x="173" y="508"/>
                  <a:pt x="173" y="508"/>
                  <a:pt x="173" y="508"/>
                </a:cubicBezTo>
                <a:close/>
                <a:moveTo>
                  <a:pt x="167" y="503"/>
                </a:moveTo>
                <a:cubicBezTo>
                  <a:pt x="167" y="503"/>
                  <a:pt x="167" y="503"/>
                  <a:pt x="166" y="503"/>
                </a:cubicBezTo>
                <a:cubicBezTo>
                  <a:pt x="166" y="503"/>
                  <a:pt x="166" y="503"/>
                  <a:pt x="166" y="503"/>
                </a:cubicBezTo>
                <a:cubicBezTo>
                  <a:pt x="166" y="503"/>
                  <a:pt x="166" y="503"/>
                  <a:pt x="166" y="503"/>
                </a:cubicBezTo>
                <a:cubicBezTo>
                  <a:pt x="166" y="503"/>
                  <a:pt x="166" y="504"/>
                  <a:pt x="166" y="505"/>
                </a:cubicBezTo>
                <a:cubicBezTo>
                  <a:pt x="166" y="506"/>
                  <a:pt x="167" y="507"/>
                  <a:pt x="166" y="508"/>
                </a:cubicBezTo>
                <a:cubicBezTo>
                  <a:pt x="166" y="508"/>
                  <a:pt x="166" y="508"/>
                  <a:pt x="166" y="508"/>
                </a:cubicBezTo>
                <a:cubicBezTo>
                  <a:pt x="166" y="508"/>
                  <a:pt x="167" y="508"/>
                  <a:pt x="167" y="508"/>
                </a:cubicBezTo>
                <a:cubicBezTo>
                  <a:pt x="167" y="507"/>
                  <a:pt x="167" y="506"/>
                  <a:pt x="167" y="505"/>
                </a:cubicBezTo>
                <a:cubicBezTo>
                  <a:pt x="167" y="504"/>
                  <a:pt x="167" y="503"/>
                  <a:pt x="167" y="503"/>
                </a:cubicBezTo>
                <a:close/>
                <a:moveTo>
                  <a:pt x="167" y="487"/>
                </a:moveTo>
                <a:cubicBezTo>
                  <a:pt x="167" y="487"/>
                  <a:pt x="167" y="487"/>
                  <a:pt x="167" y="487"/>
                </a:cubicBezTo>
                <a:cubicBezTo>
                  <a:pt x="167" y="488"/>
                  <a:pt x="167" y="488"/>
                  <a:pt x="167" y="489"/>
                </a:cubicBezTo>
                <a:cubicBezTo>
                  <a:pt x="167" y="489"/>
                  <a:pt x="167" y="489"/>
                  <a:pt x="167" y="489"/>
                </a:cubicBezTo>
                <a:cubicBezTo>
                  <a:pt x="167" y="489"/>
                  <a:pt x="167" y="489"/>
                  <a:pt x="167" y="489"/>
                </a:cubicBezTo>
                <a:cubicBezTo>
                  <a:pt x="167" y="489"/>
                  <a:pt x="167" y="489"/>
                  <a:pt x="167" y="489"/>
                </a:cubicBezTo>
                <a:cubicBezTo>
                  <a:pt x="167" y="489"/>
                  <a:pt x="167" y="489"/>
                  <a:pt x="167" y="489"/>
                </a:cubicBezTo>
                <a:cubicBezTo>
                  <a:pt x="167" y="488"/>
                  <a:pt x="168" y="488"/>
                  <a:pt x="167" y="487"/>
                </a:cubicBezTo>
                <a:cubicBezTo>
                  <a:pt x="167" y="487"/>
                  <a:pt x="167" y="487"/>
                  <a:pt x="167" y="487"/>
                </a:cubicBezTo>
                <a:cubicBezTo>
                  <a:pt x="167" y="487"/>
                  <a:pt x="167" y="487"/>
                  <a:pt x="167" y="487"/>
                </a:cubicBezTo>
                <a:close/>
                <a:moveTo>
                  <a:pt x="165" y="465"/>
                </a:moveTo>
                <a:cubicBezTo>
                  <a:pt x="165" y="465"/>
                  <a:pt x="165" y="465"/>
                  <a:pt x="165" y="465"/>
                </a:cubicBezTo>
                <a:cubicBezTo>
                  <a:pt x="165" y="465"/>
                  <a:pt x="165" y="465"/>
                  <a:pt x="165" y="465"/>
                </a:cubicBezTo>
                <a:cubicBezTo>
                  <a:pt x="165" y="465"/>
                  <a:pt x="165" y="465"/>
                  <a:pt x="165" y="465"/>
                </a:cubicBezTo>
                <a:cubicBezTo>
                  <a:pt x="165" y="465"/>
                  <a:pt x="165" y="466"/>
                  <a:pt x="165" y="466"/>
                </a:cubicBezTo>
                <a:cubicBezTo>
                  <a:pt x="165" y="466"/>
                  <a:pt x="165" y="466"/>
                  <a:pt x="165" y="466"/>
                </a:cubicBezTo>
                <a:cubicBezTo>
                  <a:pt x="165" y="467"/>
                  <a:pt x="165" y="467"/>
                  <a:pt x="165" y="467"/>
                </a:cubicBezTo>
                <a:cubicBezTo>
                  <a:pt x="165" y="467"/>
                  <a:pt x="165" y="467"/>
                  <a:pt x="165" y="467"/>
                </a:cubicBezTo>
                <a:cubicBezTo>
                  <a:pt x="165" y="466"/>
                  <a:pt x="165" y="466"/>
                  <a:pt x="165" y="466"/>
                </a:cubicBezTo>
                <a:cubicBezTo>
                  <a:pt x="165" y="465"/>
                  <a:pt x="165" y="465"/>
                  <a:pt x="165" y="465"/>
                </a:cubicBezTo>
                <a:close/>
                <a:moveTo>
                  <a:pt x="161" y="368"/>
                </a:moveTo>
                <a:cubicBezTo>
                  <a:pt x="161" y="368"/>
                  <a:pt x="161" y="368"/>
                  <a:pt x="161" y="369"/>
                </a:cubicBezTo>
                <a:cubicBezTo>
                  <a:pt x="161" y="375"/>
                  <a:pt x="161" y="382"/>
                  <a:pt x="162" y="390"/>
                </a:cubicBezTo>
                <a:cubicBezTo>
                  <a:pt x="162" y="390"/>
                  <a:pt x="162" y="390"/>
                  <a:pt x="162" y="390"/>
                </a:cubicBezTo>
                <a:cubicBezTo>
                  <a:pt x="162" y="390"/>
                  <a:pt x="163" y="390"/>
                  <a:pt x="163" y="390"/>
                </a:cubicBezTo>
                <a:cubicBezTo>
                  <a:pt x="162" y="382"/>
                  <a:pt x="162" y="375"/>
                  <a:pt x="161" y="369"/>
                </a:cubicBezTo>
                <a:cubicBezTo>
                  <a:pt x="161" y="368"/>
                  <a:pt x="161" y="368"/>
                  <a:pt x="161" y="368"/>
                </a:cubicBezTo>
                <a:cubicBezTo>
                  <a:pt x="161" y="368"/>
                  <a:pt x="161" y="368"/>
                  <a:pt x="161" y="368"/>
                </a:cubicBezTo>
                <a:close/>
                <a:moveTo>
                  <a:pt x="159" y="266"/>
                </a:moveTo>
                <a:cubicBezTo>
                  <a:pt x="159" y="268"/>
                  <a:pt x="159" y="270"/>
                  <a:pt x="159" y="271"/>
                </a:cubicBezTo>
                <a:cubicBezTo>
                  <a:pt x="159" y="274"/>
                  <a:pt x="159" y="276"/>
                  <a:pt x="159" y="278"/>
                </a:cubicBezTo>
                <a:cubicBezTo>
                  <a:pt x="159" y="278"/>
                  <a:pt x="159" y="279"/>
                  <a:pt x="159" y="279"/>
                </a:cubicBezTo>
                <a:cubicBezTo>
                  <a:pt x="160" y="279"/>
                  <a:pt x="160" y="279"/>
                  <a:pt x="160" y="278"/>
                </a:cubicBezTo>
                <a:cubicBezTo>
                  <a:pt x="160" y="276"/>
                  <a:pt x="160" y="274"/>
                  <a:pt x="160" y="271"/>
                </a:cubicBezTo>
                <a:cubicBezTo>
                  <a:pt x="160" y="270"/>
                  <a:pt x="160" y="268"/>
                  <a:pt x="160" y="266"/>
                </a:cubicBezTo>
                <a:cubicBezTo>
                  <a:pt x="160" y="266"/>
                  <a:pt x="160" y="266"/>
                  <a:pt x="159" y="266"/>
                </a:cubicBezTo>
                <a:cubicBezTo>
                  <a:pt x="159" y="266"/>
                  <a:pt x="159" y="266"/>
                  <a:pt x="159" y="266"/>
                </a:cubicBezTo>
                <a:cubicBezTo>
                  <a:pt x="159" y="266"/>
                  <a:pt x="159" y="266"/>
                  <a:pt x="159" y="266"/>
                </a:cubicBezTo>
                <a:close/>
                <a:moveTo>
                  <a:pt x="162" y="156"/>
                </a:moveTo>
                <a:cubicBezTo>
                  <a:pt x="162" y="157"/>
                  <a:pt x="162" y="157"/>
                  <a:pt x="162" y="158"/>
                </a:cubicBezTo>
                <a:cubicBezTo>
                  <a:pt x="162" y="158"/>
                  <a:pt x="162" y="158"/>
                  <a:pt x="163" y="158"/>
                </a:cubicBezTo>
                <a:cubicBezTo>
                  <a:pt x="163" y="158"/>
                  <a:pt x="163" y="158"/>
                  <a:pt x="163" y="158"/>
                </a:cubicBezTo>
                <a:cubicBezTo>
                  <a:pt x="163" y="157"/>
                  <a:pt x="163" y="157"/>
                  <a:pt x="163" y="156"/>
                </a:cubicBezTo>
                <a:cubicBezTo>
                  <a:pt x="163" y="156"/>
                  <a:pt x="163" y="156"/>
                  <a:pt x="163" y="156"/>
                </a:cubicBezTo>
                <a:cubicBezTo>
                  <a:pt x="162" y="156"/>
                  <a:pt x="162" y="156"/>
                  <a:pt x="162" y="156"/>
                </a:cubicBezTo>
                <a:cubicBezTo>
                  <a:pt x="162" y="156"/>
                  <a:pt x="162" y="156"/>
                  <a:pt x="162" y="156"/>
                </a:cubicBezTo>
                <a:close/>
                <a:moveTo>
                  <a:pt x="178" y="666"/>
                </a:moveTo>
                <a:cubicBezTo>
                  <a:pt x="177" y="669"/>
                  <a:pt x="178" y="672"/>
                  <a:pt x="177" y="675"/>
                </a:cubicBezTo>
                <a:cubicBezTo>
                  <a:pt x="178" y="677"/>
                  <a:pt x="178" y="679"/>
                  <a:pt x="177" y="681"/>
                </a:cubicBezTo>
                <a:cubicBezTo>
                  <a:pt x="178" y="686"/>
                  <a:pt x="178" y="690"/>
                  <a:pt x="177" y="694"/>
                </a:cubicBezTo>
                <a:cubicBezTo>
                  <a:pt x="178" y="697"/>
                  <a:pt x="178" y="700"/>
                  <a:pt x="178" y="703"/>
                </a:cubicBezTo>
                <a:cubicBezTo>
                  <a:pt x="178" y="704"/>
                  <a:pt x="178" y="705"/>
                  <a:pt x="177" y="706"/>
                </a:cubicBezTo>
                <a:cubicBezTo>
                  <a:pt x="179" y="710"/>
                  <a:pt x="177" y="713"/>
                  <a:pt x="178" y="717"/>
                </a:cubicBezTo>
                <a:cubicBezTo>
                  <a:pt x="178" y="717"/>
                  <a:pt x="178" y="718"/>
                  <a:pt x="178" y="718"/>
                </a:cubicBezTo>
                <a:cubicBezTo>
                  <a:pt x="178" y="720"/>
                  <a:pt x="178" y="722"/>
                  <a:pt x="178" y="724"/>
                </a:cubicBezTo>
                <a:cubicBezTo>
                  <a:pt x="180" y="727"/>
                  <a:pt x="179" y="731"/>
                  <a:pt x="179" y="734"/>
                </a:cubicBezTo>
                <a:cubicBezTo>
                  <a:pt x="179" y="734"/>
                  <a:pt x="179" y="735"/>
                  <a:pt x="179" y="735"/>
                </a:cubicBezTo>
                <a:cubicBezTo>
                  <a:pt x="179" y="737"/>
                  <a:pt x="179" y="739"/>
                  <a:pt x="179" y="740"/>
                </a:cubicBezTo>
                <a:cubicBezTo>
                  <a:pt x="180" y="741"/>
                  <a:pt x="179" y="742"/>
                  <a:pt x="179" y="744"/>
                </a:cubicBezTo>
                <a:cubicBezTo>
                  <a:pt x="179" y="744"/>
                  <a:pt x="180" y="744"/>
                  <a:pt x="180" y="744"/>
                </a:cubicBezTo>
                <a:cubicBezTo>
                  <a:pt x="180" y="745"/>
                  <a:pt x="180" y="745"/>
                  <a:pt x="180" y="746"/>
                </a:cubicBezTo>
                <a:cubicBezTo>
                  <a:pt x="180" y="747"/>
                  <a:pt x="180" y="747"/>
                  <a:pt x="180" y="748"/>
                </a:cubicBezTo>
                <a:cubicBezTo>
                  <a:pt x="180" y="749"/>
                  <a:pt x="180" y="749"/>
                  <a:pt x="180" y="750"/>
                </a:cubicBezTo>
                <a:cubicBezTo>
                  <a:pt x="180" y="754"/>
                  <a:pt x="182" y="757"/>
                  <a:pt x="180" y="761"/>
                </a:cubicBezTo>
                <a:cubicBezTo>
                  <a:pt x="181" y="761"/>
                  <a:pt x="181" y="761"/>
                  <a:pt x="181" y="762"/>
                </a:cubicBezTo>
                <a:cubicBezTo>
                  <a:pt x="181" y="767"/>
                  <a:pt x="182" y="772"/>
                  <a:pt x="182" y="777"/>
                </a:cubicBezTo>
                <a:cubicBezTo>
                  <a:pt x="183" y="778"/>
                  <a:pt x="183" y="778"/>
                  <a:pt x="183" y="779"/>
                </a:cubicBezTo>
                <a:cubicBezTo>
                  <a:pt x="183" y="781"/>
                  <a:pt x="183" y="783"/>
                  <a:pt x="184" y="786"/>
                </a:cubicBezTo>
                <a:cubicBezTo>
                  <a:pt x="183" y="786"/>
                  <a:pt x="183" y="786"/>
                  <a:pt x="183" y="786"/>
                </a:cubicBezTo>
                <a:cubicBezTo>
                  <a:pt x="184" y="786"/>
                  <a:pt x="184" y="786"/>
                  <a:pt x="184" y="786"/>
                </a:cubicBezTo>
                <a:cubicBezTo>
                  <a:pt x="183" y="787"/>
                  <a:pt x="183" y="789"/>
                  <a:pt x="185" y="789"/>
                </a:cubicBezTo>
                <a:cubicBezTo>
                  <a:pt x="184" y="788"/>
                  <a:pt x="184" y="787"/>
                  <a:pt x="184" y="786"/>
                </a:cubicBezTo>
                <a:cubicBezTo>
                  <a:pt x="184" y="786"/>
                  <a:pt x="184" y="786"/>
                  <a:pt x="184" y="786"/>
                </a:cubicBezTo>
                <a:cubicBezTo>
                  <a:pt x="184" y="785"/>
                  <a:pt x="184" y="785"/>
                  <a:pt x="184" y="785"/>
                </a:cubicBezTo>
                <a:cubicBezTo>
                  <a:pt x="185" y="783"/>
                  <a:pt x="183" y="780"/>
                  <a:pt x="184" y="778"/>
                </a:cubicBezTo>
                <a:cubicBezTo>
                  <a:pt x="183" y="773"/>
                  <a:pt x="184" y="767"/>
                  <a:pt x="182" y="762"/>
                </a:cubicBezTo>
                <a:cubicBezTo>
                  <a:pt x="183" y="762"/>
                  <a:pt x="183" y="761"/>
                  <a:pt x="183" y="761"/>
                </a:cubicBezTo>
                <a:cubicBezTo>
                  <a:pt x="183" y="755"/>
                  <a:pt x="182" y="750"/>
                  <a:pt x="182" y="744"/>
                </a:cubicBezTo>
                <a:cubicBezTo>
                  <a:pt x="182" y="744"/>
                  <a:pt x="182" y="744"/>
                  <a:pt x="182" y="744"/>
                </a:cubicBezTo>
                <a:cubicBezTo>
                  <a:pt x="182" y="744"/>
                  <a:pt x="182" y="744"/>
                  <a:pt x="182" y="744"/>
                </a:cubicBezTo>
                <a:cubicBezTo>
                  <a:pt x="182" y="744"/>
                  <a:pt x="183" y="744"/>
                  <a:pt x="183" y="744"/>
                </a:cubicBezTo>
                <a:cubicBezTo>
                  <a:pt x="183" y="750"/>
                  <a:pt x="184" y="756"/>
                  <a:pt x="184" y="761"/>
                </a:cubicBezTo>
                <a:cubicBezTo>
                  <a:pt x="184" y="761"/>
                  <a:pt x="184" y="761"/>
                  <a:pt x="184" y="761"/>
                </a:cubicBezTo>
                <a:cubicBezTo>
                  <a:pt x="184" y="764"/>
                  <a:pt x="185" y="767"/>
                  <a:pt x="184" y="770"/>
                </a:cubicBezTo>
                <a:cubicBezTo>
                  <a:pt x="185" y="774"/>
                  <a:pt x="186" y="778"/>
                  <a:pt x="185" y="782"/>
                </a:cubicBezTo>
                <a:cubicBezTo>
                  <a:pt x="187" y="786"/>
                  <a:pt x="186" y="789"/>
                  <a:pt x="186" y="793"/>
                </a:cubicBezTo>
                <a:cubicBezTo>
                  <a:pt x="186" y="795"/>
                  <a:pt x="187" y="796"/>
                  <a:pt x="186" y="798"/>
                </a:cubicBezTo>
                <a:cubicBezTo>
                  <a:pt x="187" y="803"/>
                  <a:pt x="187" y="808"/>
                  <a:pt x="187" y="812"/>
                </a:cubicBezTo>
                <a:cubicBezTo>
                  <a:pt x="187" y="812"/>
                  <a:pt x="187" y="812"/>
                  <a:pt x="187" y="813"/>
                </a:cubicBezTo>
                <a:cubicBezTo>
                  <a:pt x="187" y="813"/>
                  <a:pt x="187" y="814"/>
                  <a:pt x="187" y="815"/>
                </a:cubicBezTo>
                <a:cubicBezTo>
                  <a:pt x="187" y="816"/>
                  <a:pt x="187" y="817"/>
                  <a:pt x="187" y="817"/>
                </a:cubicBezTo>
                <a:cubicBezTo>
                  <a:pt x="187" y="817"/>
                  <a:pt x="187" y="817"/>
                  <a:pt x="187" y="818"/>
                </a:cubicBezTo>
                <a:cubicBezTo>
                  <a:pt x="187" y="819"/>
                  <a:pt x="187" y="821"/>
                  <a:pt x="188" y="822"/>
                </a:cubicBezTo>
                <a:cubicBezTo>
                  <a:pt x="188" y="824"/>
                  <a:pt x="188" y="826"/>
                  <a:pt x="188" y="828"/>
                </a:cubicBezTo>
                <a:cubicBezTo>
                  <a:pt x="188" y="828"/>
                  <a:pt x="188" y="828"/>
                  <a:pt x="188" y="828"/>
                </a:cubicBezTo>
                <a:cubicBezTo>
                  <a:pt x="188" y="830"/>
                  <a:pt x="188" y="833"/>
                  <a:pt x="188" y="835"/>
                </a:cubicBezTo>
                <a:cubicBezTo>
                  <a:pt x="188" y="837"/>
                  <a:pt x="188" y="839"/>
                  <a:pt x="188" y="840"/>
                </a:cubicBezTo>
                <a:cubicBezTo>
                  <a:pt x="188" y="840"/>
                  <a:pt x="188" y="841"/>
                  <a:pt x="188" y="841"/>
                </a:cubicBezTo>
                <a:cubicBezTo>
                  <a:pt x="189" y="845"/>
                  <a:pt x="188" y="849"/>
                  <a:pt x="188" y="853"/>
                </a:cubicBezTo>
                <a:cubicBezTo>
                  <a:pt x="188" y="853"/>
                  <a:pt x="188" y="853"/>
                  <a:pt x="188" y="853"/>
                </a:cubicBezTo>
                <a:cubicBezTo>
                  <a:pt x="188" y="856"/>
                  <a:pt x="188" y="858"/>
                  <a:pt x="188" y="862"/>
                </a:cubicBezTo>
                <a:cubicBezTo>
                  <a:pt x="189" y="862"/>
                  <a:pt x="189" y="862"/>
                  <a:pt x="188" y="862"/>
                </a:cubicBezTo>
                <a:cubicBezTo>
                  <a:pt x="189" y="863"/>
                  <a:pt x="189" y="865"/>
                  <a:pt x="188" y="866"/>
                </a:cubicBezTo>
                <a:cubicBezTo>
                  <a:pt x="188" y="866"/>
                  <a:pt x="188" y="866"/>
                  <a:pt x="188" y="866"/>
                </a:cubicBezTo>
                <a:cubicBezTo>
                  <a:pt x="188" y="866"/>
                  <a:pt x="188" y="867"/>
                  <a:pt x="188" y="867"/>
                </a:cubicBezTo>
                <a:cubicBezTo>
                  <a:pt x="188" y="867"/>
                  <a:pt x="188" y="868"/>
                  <a:pt x="188" y="868"/>
                </a:cubicBezTo>
                <a:cubicBezTo>
                  <a:pt x="189" y="868"/>
                  <a:pt x="189" y="868"/>
                  <a:pt x="189" y="868"/>
                </a:cubicBezTo>
                <a:cubicBezTo>
                  <a:pt x="189" y="870"/>
                  <a:pt x="188" y="872"/>
                  <a:pt x="189" y="874"/>
                </a:cubicBezTo>
                <a:cubicBezTo>
                  <a:pt x="189" y="874"/>
                  <a:pt x="189" y="875"/>
                  <a:pt x="189" y="875"/>
                </a:cubicBezTo>
                <a:cubicBezTo>
                  <a:pt x="188" y="875"/>
                  <a:pt x="188" y="876"/>
                  <a:pt x="189" y="876"/>
                </a:cubicBezTo>
                <a:cubicBezTo>
                  <a:pt x="189" y="877"/>
                  <a:pt x="189" y="877"/>
                  <a:pt x="189" y="878"/>
                </a:cubicBezTo>
                <a:cubicBezTo>
                  <a:pt x="189" y="879"/>
                  <a:pt x="189" y="879"/>
                  <a:pt x="189" y="880"/>
                </a:cubicBezTo>
                <a:cubicBezTo>
                  <a:pt x="189" y="880"/>
                  <a:pt x="189" y="880"/>
                  <a:pt x="189" y="880"/>
                </a:cubicBezTo>
                <a:cubicBezTo>
                  <a:pt x="189" y="882"/>
                  <a:pt x="189" y="884"/>
                  <a:pt x="189" y="886"/>
                </a:cubicBezTo>
                <a:cubicBezTo>
                  <a:pt x="189" y="888"/>
                  <a:pt x="189" y="891"/>
                  <a:pt x="189" y="893"/>
                </a:cubicBezTo>
                <a:cubicBezTo>
                  <a:pt x="189" y="893"/>
                  <a:pt x="189" y="893"/>
                  <a:pt x="189" y="893"/>
                </a:cubicBezTo>
                <a:cubicBezTo>
                  <a:pt x="189" y="895"/>
                  <a:pt x="190" y="896"/>
                  <a:pt x="189" y="897"/>
                </a:cubicBezTo>
                <a:cubicBezTo>
                  <a:pt x="189" y="897"/>
                  <a:pt x="189" y="897"/>
                  <a:pt x="189" y="898"/>
                </a:cubicBezTo>
                <a:cubicBezTo>
                  <a:pt x="190" y="898"/>
                  <a:pt x="189" y="899"/>
                  <a:pt x="189" y="900"/>
                </a:cubicBezTo>
                <a:cubicBezTo>
                  <a:pt x="189" y="900"/>
                  <a:pt x="189" y="900"/>
                  <a:pt x="189" y="900"/>
                </a:cubicBezTo>
                <a:cubicBezTo>
                  <a:pt x="189" y="901"/>
                  <a:pt x="189" y="902"/>
                  <a:pt x="189" y="904"/>
                </a:cubicBezTo>
                <a:cubicBezTo>
                  <a:pt x="189" y="904"/>
                  <a:pt x="189" y="904"/>
                  <a:pt x="189" y="904"/>
                </a:cubicBezTo>
                <a:cubicBezTo>
                  <a:pt x="189" y="905"/>
                  <a:pt x="189" y="906"/>
                  <a:pt x="189" y="907"/>
                </a:cubicBezTo>
                <a:cubicBezTo>
                  <a:pt x="189" y="907"/>
                  <a:pt x="189" y="907"/>
                  <a:pt x="189" y="907"/>
                </a:cubicBezTo>
                <a:cubicBezTo>
                  <a:pt x="189" y="907"/>
                  <a:pt x="189" y="907"/>
                  <a:pt x="189" y="907"/>
                </a:cubicBezTo>
                <a:cubicBezTo>
                  <a:pt x="190" y="910"/>
                  <a:pt x="190" y="913"/>
                  <a:pt x="189" y="915"/>
                </a:cubicBezTo>
                <a:cubicBezTo>
                  <a:pt x="189" y="915"/>
                  <a:pt x="189" y="915"/>
                  <a:pt x="189" y="915"/>
                </a:cubicBezTo>
                <a:cubicBezTo>
                  <a:pt x="189" y="916"/>
                  <a:pt x="189" y="916"/>
                  <a:pt x="189" y="916"/>
                </a:cubicBezTo>
                <a:cubicBezTo>
                  <a:pt x="189" y="917"/>
                  <a:pt x="189" y="917"/>
                  <a:pt x="189" y="918"/>
                </a:cubicBezTo>
                <a:cubicBezTo>
                  <a:pt x="189" y="917"/>
                  <a:pt x="189" y="917"/>
                  <a:pt x="189" y="917"/>
                </a:cubicBezTo>
                <a:cubicBezTo>
                  <a:pt x="190" y="920"/>
                  <a:pt x="189" y="922"/>
                  <a:pt x="189" y="924"/>
                </a:cubicBezTo>
                <a:cubicBezTo>
                  <a:pt x="189" y="924"/>
                  <a:pt x="190" y="925"/>
                  <a:pt x="190" y="926"/>
                </a:cubicBezTo>
                <a:cubicBezTo>
                  <a:pt x="190" y="927"/>
                  <a:pt x="189" y="928"/>
                  <a:pt x="189" y="930"/>
                </a:cubicBezTo>
                <a:cubicBezTo>
                  <a:pt x="189" y="931"/>
                  <a:pt x="190" y="932"/>
                  <a:pt x="190" y="933"/>
                </a:cubicBezTo>
                <a:cubicBezTo>
                  <a:pt x="190" y="933"/>
                  <a:pt x="190" y="933"/>
                  <a:pt x="190" y="934"/>
                </a:cubicBezTo>
                <a:cubicBezTo>
                  <a:pt x="190" y="935"/>
                  <a:pt x="190" y="936"/>
                  <a:pt x="189" y="937"/>
                </a:cubicBezTo>
                <a:cubicBezTo>
                  <a:pt x="190" y="938"/>
                  <a:pt x="190" y="938"/>
                  <a:pt x="190" y="939"/>
                </a:cubicBezTo>
                <a:cubicBezTo>
                  <a:pt x="189" y="941"/>
                  <a:pt x="191" y="943"/>
                  <a:pt x="189" y="945"/>
                </a:cubicBezTo>
                <a:cubicBezTo>
                  <a:pt x="191" y="949"/>
                  <a:pt x="190" y="953"/>
                  <a:pt x="190" y="956"/>
                </a:cubicBezTo>
                <a:cubicBezTo>
                  <a:pt x="191" y="958"/>
                  <a:pt x="190" y="960"/>
                  <a:pt x="189" y="962"/>
                </a:cubicBezTo>
                <a:cubicBezTo>
                  <a:pt x="189" y="964"/>
                  <a:pt x="190" y="967"/>
                  <a:pt x="190" y="970"/>
                </a:cubicBezTo>
                <a:cubicBezTo>
                  <a:pt x="190" y="971"/>
                  <a:pt x="189" y="973"/>
                  <a:pt x="190" y="975"/>
                </a:cubicBezTo>
                <a:cubicBezTo>
                  <a:pt x="190" y="976"/>
                  <a:pt x="190" y="977"/>
                  <a:pt x="189" y="977"/>
                </a:cubicBezTo>
                <a:cubicBezTo>
                  <a:pt x="189" y="978"/>
                  <a:pt x="190" y="978"/>
                  <a:pt x="190" y="979"/>
                </a:cubicBezTo>
                <a:cubicBezTo>
                  <a:pt x="189" y="982"/>
                  <a:pt x="190" y="986"/>
                  <a:pt x="190" y="989"/>
                </a:cubicBezTo>
                <a:cubicBezTo>
                  <a:pt x="191" y="991"/>
                  <a:pt x="189" y="994"/>
                  <a:pt x="190" y="996"/>
                </a:cubicBezTo>
                <a:cubicBezTo>
                  <a:pt x="190" y="996"/>
                  <a:pt x="190" y="996"/>
                  <a:pt x="190" y="997"/>
                </a:cubicBezTo>
                <a:cubicBezTo>
                  <a:pt x="190" y="998"/>
                  <a:pt x="190" y="1000"/>
                  <a:pt x="190" y="1002"/>
                </a:cubicBezTo>
                <a:cubicBezTo>
                  <a:pt x="190" y="1003"/>
                  <a:pt x="190" y="1003"/>
                  <a:pt x="190" y="1003"/>
                </a:cubicBezTo>
                <a:cubicBezTo>
                  <a:pt x="190" y="1004"/>
                  <a:pt x="190" y="1004"/>
                  <a:pt x="190" y="1004"/>
                </a:cubicBezTo>
                <a:cubicBezTo>
                  <a:pt x="190" y="1005"/>
                  <a:pt x="190" y="1005"/>
                  <a:pt x="190" y="1005"/>
                </a:cubicBezTo>
                <a:cubicBezTo>
                  <a:pt x="190" y="1007"/>
                  <a:pt x="189" y="1009"/>
                  <a:pt x="190" y="1011"/>
                </a:cubicBezTo>
                <a:cubicBezTo>
                  <a:pt x="190" y="1011"/>
                  <a:pt x="190" y="1011"/>
                  <a:pt x="190" y="1011"/>
                </a:cubicBezTo>
                <a:cubicBezTo>
                  <a:pt x="191" y="1015"/>
                  <a:pt x="190" y="1023"/>
                  <a:pt x="190" y="1028"/>
                </a:cubicBezTo>
                <a:cubicBezTo>
                  <a:pt x="190" y="1028"/>
                  <a:pt x="190" y="1029"/>
                  <a:pt x="190" y="1029"/>
                </a:cubicBezTo>
                <a:cubicBezTo>
                  <a:pt x="191" y="1032"/>
                  <a:pt x="190" y="1034"/>
                  <a:pt x="190" y="1037"/>
                </a:cubicBezTo>
                <a:cubicBezTo>
                  <a:pt x="191" y="1039"/>
                  <a:pt x="189" y="1041"/>
                  <a:pt x="190" y="1043"/>
                </a:cubicBezTo>
                <a:cubicBezTo>
                  <a:pt x="190" y="1044"/>
                  <a:pt x="190" y="1044"/>
                  <a:pt x="190" y="1045"/>
                </a:cubicBezTo>
                <a:cubicBezTo>
                  <a:pt x="191" y="1048"/>
                  <a:pt x="190" y="1051"/>
                  <a:pt x="190" y="1054"/>
                </a:cubicBezTo>
                <a:cubicBezTo>
                  <a:pt x="190" y="1057"/>
                  <a:pt x="190" y="1060"/>
                  <a:pt x="190" y="1063"/>
                </a:cubicBezTo>
                <a:cubicBezTo>
                  <a:pt x="190" y="1064"/>
                  <a:pt x="190" y="1066"/>
                  <a:pt x="190" y="1067"/>
                </a:cubicBezTo>
                <a:cubicBezTo>
                  <a:pt x="190" y="1068"/>
                  <a:pt x="190" y="1068"/>
                  <a:pt x="190" y="1068"/>
                </a:cubicBezTo>
                <a:cubicBezTo>
                  <a:pt x="190" y="1070"/>
                  <a:pt x="190" y="1071"/>
                  <a:pt x="190" y="1072"/>
                </a:cubicBezTo>
                <a:cubicBezTo>
                  <a:pt x="190" y="1074"/>
                  <a:pt x="190" y="1075"/>
                  <a:pt x="190" y="1077"/>
                </a:cubicBezTo>
                <a:cubicBezTo>
                  <a:pt x="191" y="1077"/>
                  <a:pt x="190" y="1075"/>
                  <a:pt x="191" y="1074"/>
                </a:cubicBezTo>
                <a:cubicBezTo>
                  <a:pt x="192" y="1073"/>
                  <a:pt x="192" y="1072"/>
                  <a:pt x="192" y="1071"/>
                </a:cubicBezTo>
                <a:cubicBezTo>
                  <a:pt x="192" y="1071"/>
                  <a:pt x="192" y="1072"/>
                  <a:pt x="192" y="1072"/>
                </a:cubicBezTo>
                <a:cubicBezTo>
                  <a:pt x="192" y="1072"/>
                  <a:pt x="192" y="1072"/>
                  <a:pt x="192" y="1072"/>
                </a:cubicBezTo>
                <a:cubicBezTo>
                  <a:pt x="191" y="1072"/>
                  <a:pt x="191" y="1072"/>
                  <a:pt x="191" y="1072"/>
                </a:cubicBezTo>
                <a:cubicBezTo>
                  <a:pt x="191" y="1072"/>
                  <a:pt x="191" y="1072"/>
                  <a:pt x="191" y="1072"/>
                </a:cubicBezTo>
                <a:cubicBezTo>
                  <a:pt x="191" y="1072"/>
                  <a:pt x="191" y="1072"/>
                  <a:pt x="191" y="1072"/>
                </a:cubicBezTo>
                <a:cubicBezTo>
                  <a:pt x="192" y="1071"/>
                  <a:pt x="192" y="1071"/>
                  <a:pt x="192" y="1071"/>
                </a:cubicBezTo>
                <a:cubicBezTo>
                  <a:pt x="192" y="1071"/>
                  <a:pt x="192" y="1071"/>
                  <a:pt x="192" y="1071"/>
                </a:cubicBezTo>
                <a:cubicBezTo>
                  <a:pt x="192" y="1071"/>
                  <a:pt x="192" y="1071"/>
                  <a:pt x="192" y="1071"/>
                </a:cubicBezTo>
                <a:cubicBezTo>
                  <a:pt x="193" y="1070"/>
                  <a:pt x="192" y="1070"/>
                  <a:pt x="193" y="1069"/>
                </a:cubicBezTo>
                <a:cubicBezTo>
                  <a:pt x="192" y="1068"/>
                  <a:pt x="194" y="1067"/>
                  <a:pt x="192" y="1065"/>
                </a:cubicBezTo>
                <a:cubicBezTo>
                  <a:pt x="192" y="1065"/>
                  <a:pt x="194" y="1065"/>
                  <a:pt x="194" y="1064"/>
                </a:cubicBezTo>
                <a:cubicBezTo>
                  <a:pt x="193" y="1063"/>
                  <a:pt x="193" y="1065"/>
                  <a:pt x="192" y="1064"/>
                </a:cubicBezTo>
                <a:cubicBezTo>
                  <a:pt x="192" y="1063"/>
                  <a:pt x="193" y="1063"/>
                  <a:pt x="192" y="1061"/>
                </a:cubicBezTo>
                <a:cubicBezTo>
                  <a:pt x="193" y="1061"/>
                  <a:pt x="193" y="1061"/>
                  <a:pt x="193" y="1061"/>
                </a:cubicBezTo>
                <a:cubicBezTo>
                  <a:pt x="193" y="1058"/>
                  <a:pt x="193" y="1056"/>
                  <a:pt x="192" y="1054"/>
                </a:cubicBezTo>
                <a:cubicBezTo>
                  <a:pt x="194" y="1053"/>
                  <a:pt x="192" y="1051"/>
                  <a:pt x="194" y="1050"/>
                </a:cubicBezTo>
                <a:cubicBezTo>
                  <a:pt x="193" y="1050"/>
                  <a:pt x="193" y="1050"/>
                  <a:pt x="193" y="1049"/>
                </a:cubicBezTo>
                <a:cubicBezTo>
                  <a:pt x="194" y="1049"/>
                  <a:pt x="193" y="1048"/>
                  <a:pt x="193" y="1047"/>
                </a:cubicBezTo>
                <a:cubicBezTo>
                  <a:pt x="193" y="1046"/>
                  <a:pt x="194" y="1045"/>
                  <a:pt x="193" y="1044"/>
                </a:cubicBezTo>
                <a:cubicBezTo>
                  <a:pt x="193" y="1043"/>
                  <a:pt x="193" y="1043"/>
                  <a:pt x="194" y="1042"/>
                </a:cubicBezTo>
                <a:cubicBezTo>
                  <a:pt x="193" y="1041"/>
                  <a:pt x="194" y="1041"/>
                  <a:pt x="193" y="1040"/>
                </a:cubicBezTo>
                <a:cubicBezTo>
                  <a:pt x="193" y="1040"/>
                  <a:pt x="193" y="1040"/>
                  <a:pt x="193" y="1040"/>
                </a:cubicBezTo>
                <a:cubicBezTo>
                  <a:pt x="193" y="1040"/>
                  <a:pt x="193" y="1040"/>
                  <a:pt x="193" y="1040"/>
                </a:cubicBezTo>
                <a:cubicBezTo>
                  <a:pt x="193" y="1039"/>
                  <a:pt x="192" y="1038"/>
                  <a:pt x="194" y="1038"/>
                </a:cubicBezTo>
                <a:cubicBezTo>
                  <a:pt x="193" y="1035"/>
                  <a:pt x="194" y="1032"/>
                  <a:pt x="193" y="1029"/>
                </a:cubicBezTo>
                <a:cubicBezTo>
                  <a:pt x="194" y="1026"/>
                  <a:pt x="193" y="1024"/>
                  <a:pt x="193" y="1021"/>
                </a:cubicBezTo>
                <a:cubicBezTo>
                  <a:pt x="192" y="1021"/>
                  <a:pt x="193" y="1018"/>
                  <a:pt x="193" y="1017"/>
                </a:cubicBezTo>
                <a:cubicBezTo>
                  <a:pt x="194" y="1016"/>
                  <a:pt x="192" y="1016"/>
                  <a:pt x="193" y="1016"/>
                </a:cubicBezTo>
                <a:cubicBezTo>
                  <a:pt x="193" y="1015"/>
                  <a:pt x="193" y="1014"/>
                  <a:pt x="193" y="1013"/>
                </a:cubicBezTo>
                <a:cubicBezTo>
                  <a:pt x="193" y="1012"/>
                  <a:pt x="194" y="1011"/>
                  <a:pt x="193" y="1011"/>
                </a:cubicBezTo>
                <a:cubicBezTo>
                  <a:pt x="193" y="1010"/>
                  <a:pt x="193" y="1010"/>
                  <a:pt x="194" y="1009"/>
                </a:cubicBezTo>
                <a:cubicBezTo>
                  <a:pt x="194" y="1007"/>
                  <a:pt x="193" y="1005"/>
                  <a:pt x="194" y="1002"/>
                </a:cubicBezTo>
                <a:cubicBezTo>
                  <a:pt x="194" y="998"/>
                  <a:pt x="194" y="994"/>
                  <a:pt x="194" y="990"/>
                </a:cubicBezTo>
                <a:cubicBezTo>
                  <a:pt x="194" y="990"/>
                  <a:pt x="194" y="991"/>
                  <a:pt x="194" y="990"/>
                </a:cubicBezTo>
                <a:cubicBezTo>
                  <a:pt x="195" y="990"/>
                  <a:pt x="194" y="989"/>
                  <a:pt x="194" y="990"/>
                </a:cubicBezTo>
                <a:cubicBezTo>
                  <a:pt x="194" y="989"/>
                  <a:pt x="194" y="988"/>
                  <a:pt x="195" y="988"/>
                </a:cubicBezTo>
                <a:cubicBezTo>
                  <a:pt x="194" y="987"/>
                  <a:pt x="194" y="987"/>
                  <a:pt x="194" y="987"/>
                </a:cubicBezTo>
                <a:cubicBezTo>
                  <a:pt x="194" y="985"/>
                  <a:pt x="194" y="983"/>
                  <a:pt x="194" y="981"/>
                </a:cubicBezTo>
                <a:cubicBezTo>
                  <a:pt x="194" y="981"/>
                  <a:pt x="194" y="980"/>
                  <a:pt x="194" y="980"/>
                </a:cubicBezTo>
                <a:cubicBezTo>
                  <a:pt x="194" y="979"/>
                  <a:pt x="194" y="979"/>
                  <a:pt x="194" y="979"/>
                </a:cubicBezTo>
                <a:cubicBezTo>
                  <a:pt x="194" y="977"/>
                  <a:pt x="194" y="975"/>
                  <a:pt x="194" y="973"/>
                </a:cubicBezTo>
                <a:cubicBezTo>
                  <a:pt x="194" y="972"/>
                  <a:pt x="194" y="972"/>
                  <a:pt x="194" y="972"/>
                </a:cubicBezTo>
                <a:cubicBezTo>
                  <a:pt x="194" y="971"/>
                  <a:pt x="193" y="970"/>
                  <a:pt x="195" y="970"/>
                </a:cubicBezTo>
                <a:cubicBezTo>
                  <a:pt x="193" y="968"/>
                  <a:pt x="195" y="966"/>
                  <a:pt x="194" y="964"/>
                </a:cubicBezTo>
                <a:cubicBezTo>
                  <a:pt x="194" y="964"/>
                  <a:pt x="194" y="964"/>
                  <a:pt x="195" y="963"/>
                </a:cubicBezTo>
                <a:cubicBezTo>
                  <a:pt x="193" y="961"/>
                  <a:pt x="195" y="959"/>
                  <a:pt x="194" y="957"/>
                </a:cubicBezTo>
                <a:cubicBezTo>
                  <a:pt x="194" y="957"/>
                  <a:pt x="195" y="957"/>
                  <a:pt x="195" y="956"/>
                </a:cubicBezTo>
                <a:cubicBezTo>
                  <a:pt x="195" y="955"/>
                  <a:pt x="194" y="953"/>
                  <a:pt x="195" y="952"/>
                </a:cubicBezTo>
                <a:cubicBezTo>
                  <a:pt x="195" y="952"/>
                  <a:pt x="194" y="952"/>
                  <a:pt x="194" y="951"/>
                </a:cubicBezTo>
                <a:cubicBezTo>
                  <a:pt x="195" y="948"/>
                  <a:pt x="194" y="945"/>
                  <a:pt x="195" y="942"/>
                </a:cubicBezTo>
                <a:cubicBezTo>
                  <a:pt x="195" y="941"/>
                  <a:pt x="195" y="941"/>
                  <a:pt x="195" y="940"/>
                </a:cubicBezTo>
                <a:cubicBezTo>
                  <a:pt x="195" y="939"/>
                  <a:pt x="195" y="939"/>
                  <a:pt x="195" y="939"/>
                </a:cubicBezTo>
                <a:cubicBezTo>
                  <a:pt x="195" y="937"/>
                  <a:pt x="196" y="935"/>
                  <a:pt x="195" y="933"/>
                </a:cubicBezTo>
                <a:cubicBezTo>
                  <a:pt x="196" y="932"/>
                  <a:pt x="194" y="932"/>
                  <a:pt x="195" y="931"/>
                </a:cubicBezTo>
                <a:cubicBezTo>
                  <a:pt x="195" y="931"/>
                  <a:pt x="194" y="930"/>
                  <a:pt x="194" y="930"/>
                </a:cubicBezTo>
                <a:cubicBezTo>
                  <a:pt x="195" y="929"/>
                  <a:pt x="195" y="928"/>
                  <a:pt x="196" y="928"/>
                </a:cubicBezTo>
                <a:cubicBezTo>
                  <a:pt x="194" y="925"/>
                  <a:pt x="195" y="923"/>
                  <a:pt x="195" y="921"/>
                </a:cubicBezTo>
                <a:cubicBezTo>
                  <a:pt x="194" y="918"/>
                  <a:pt x="194" y="916"/>
                  <a:pt x="195" y="914"/>
                </a:cubicBezTo>
                <a:cubicBezTo>
                  <a:pt x="195" y="913"/>
                  <a:pt x="195" y="913"/>
                  <a:pt x="194" y="912"/>
                </a:cubicBezTo>
                <a:cubicBezTo>
                  <a:pt x="195" y="911"/>
                  <a:pt x="194" y="911"/>
                  <a:pt x="195" y="911"/>
                </a:cubicBezTo>
                <a:cubicBezTo>
                  <a:pt x="194" y="909"/>
                  <a:pt x="194" y="906"/>
                  <a:pt x="195" y="904"/>
                </a:cubicBezTo>
                <a:cubicBezTo>
                  <a:pt x="194" y="903"/>
                  <a:pt x="195" y="902"/>
                  <a:pt x="194" y="901"/>
                </a:cubicBezTo>
                <a:cubicBezTo>
                  <a:pt x="196" y="899"/>
                  <a:pt x="194" y="897"/>
                  <a:pt x="195" y="895"/>
                </a:cubicBezTo>
                <a:cubicBezTo>
                  <a:pt x="195" y="895"/>
                  <a:pt x="195" y="894"/>
                  <a:pt x="195" y="894"/>
                </a:cubicBezTo>
                <a:cubicBezTo>
                  <a:pt x="195" y="893"/>
                  <a:pt x="195" y="892"/>
                  <a:pt x="195" y="892"/>
                </a:cubicBezTo>
                <a:cubicBezTo>
                  <a:pt x="195" y="890"/>
                  <a:pt x="194" y="888"/>
                  <a:pt x="195" y="887"/>
                </a:cubicBezTo>
                <a:cubicBezTo>
                  <a:pt x="194" y="880"/>
                  <a:pt x="195" y="874"/>
                  <a:pt x="194" y="868"/>
                </a:cubicBezTo>
                <a:cubicBezTo>
                  <a:pt x="195" y="865"/>
                  <a:pt x="195" y="862"/>
                  <a:pt x="194" y="859"/>
                </a:cubicBezTo>
                <a:cubicBezTo>
                  <a:pt x="195" y="858"/>
                  <a:pt x="195" y="857"/>
                  <a:pt x="195" y="856"/>
                </a:cubicBezTo>
                <a:cubicBezTo>
                  <a:pt x="195" y="854"/>
                  <a:pt x="194" y="853"/>
                  <a:pt x="195" y="852"/>
                </a:cubicBezTo>
                <a:cubicBezTo>
                  <a:pt x="195" y="852"/>
                  <a:pt x="195" y="851"/>
                  <a:pt x="194" y="852"/>
                </a:cubicBezTo>
                <a:cubicBezTo>
                  <a:pt x="195" y="850"/>
                  <a:pt x="195" y="849"/>
                  <a:pt x="194" y="848"/>
                </a:cubicBezTo>
                <a:cubicBezTo>
                  <a:pt x="195" y="847"/>
                  <a:pt x="195" y="846"/>
                  <a:pt x="195" y="845"/>
                </a:cubicBezTo>
                <a:cubicBezTo>
                  <a:pt x="195" y="845"/>
                  <a:pt x="195" y="845"/>
                  <a:pt x="195" y="845"/>
                </a:cubicBezTo>
                <a:cubicBezTo>
                  <a:pt x="195" y="845"/>
                  <a:pt x="195" y="845"/>
                  <a:pt x="194" y="845"/>
                </a:cubicBezTo>
                <a:cubicBezTo>
                  <a:pt x="195" y="841"/>
                  <a:pt x="194" y="838"/>
                  <a:pt x="195" y="834"/>
                </a:cubicBezTo>
                <a:cubicBezTo>
                  <a:pt x="195" y="834"/>
                  <a:pt x="195" y="834"/>
                  <a:pt x="195" y="834"/>
                </a:cubicBezTo>
                <a:cubicBezTo>
                  <a:pt x="194" y="828"/>
                  <a:pt x="194" y="821"/>
                  <a:pt x="194" y="815"/>
                </a:cubicBezTo>
                <a:cubicBezTo>
                  <a:pt x="194" y="812"/>
                  <a:pt x="194" y="810"/>
                  <a:pt x="193" y="807"/>
                </a:cubicBezTo>
                <a:cubicBezTo>
                  <a:pt x="193" y="807"/>
                  <a:pt x="193" y="807"/>
                  <a:pt x="193" y="807"/>
                </a:cubicBezTo>
                <a:cubicBezTo>
                  <a:pt x="193" y="807"/>
                  <a:pt x="193" y="806"/>
                  <a:pt x="194" y="806"/>
                </a:cubicBezTo>
                <a:cubicBezTo>
                  <a:pt x="194" y="806"/>
                  <a:pt x="195" y="807"/>
                  <a:pt x="194" y="807"/>
                </a:cubicBezTo>
                <a:cubicBezTo>
                  <a:pt x="194" y="810"/>
                  <a:pt x="195" y="812"/>
                  <a:pt x="195" y="815"/>
                </a:cubicBezTo>
                <a:cubicBezTo>
                  <a:pt x="195" y="821"/>
                  <a:pt x="195" y="828"/>
                  <a:pt x="196" y="834"/>
                </a:cubicBezTo>
                <a:cubicBezTo>
                  <a:pt x="196" y="834"/>
                  <a:pt x="196" y="834"/>
                  <a:pt x="196" y="834"/>
                </a:cubicBezTo>
                <a:cubicBezTo>
                  <a:pt x="196" y="835"/>
                  <a:pt x="196" y="836"/>
                  <a:pt x="196" y="837"/>
                </a:cubicBezTo>
                <a:cubicBezTo>
                  <a:pt x="196" y="838"/>
                  <a:pt x="196" y="839"/>
                  <a:pt x="196" y="840"/>
                </a:cubicBezTo>
                <a:cubicBezTo>
                  <a:pt x="196" y="842"/>
                  <a:pt x="197" y="843"/>
                  <a:pt x="196" y="845"/>
                </a:cubicBezTo>
                <a:cubicBezTo>
                  <a:pt x="196" y="845"/>
                  <a:pt x="196" y="845"/>
                  <a:pt x="196" y="845"/>
                </a:cubicBezTo>
                <a:cubicBezTo>
                  <a:pt x="196" y="845"/>
                  <a:pt x="196" y="845"/>
                  <a:pt x="196" y="846"/>
                </a:cubicBezTo>
                <a:cubicBezTo>
                  <a:pt x="196" y="846"/>
                  <a:pt x="196" y="846"/>
                  <a:pt x="196" y="846"/>
                </a:cubicBezTo>
                <a:cubicBezTo>
                  <a:pt x="196" y="846"/>
                  <a:pt x="197" y="847"/>
                  <a:pt x="196" y="848"/>
                </a:cubicBezTo>
                <a:cubicBezTo>
                  <a:pt x="197" y="850"/>
                  <a:pt x="196" y="853"/>
                  <a:pt x="197" y="854"/>
                </a:cubicBezTo>
                <a:cubicBezTo>
                  <a:pt x="197" y="859"/>
                  <a:pt x="197" y="863"/>
                  <a:pt x="197" y="868"/>
                </a:cubicBezTo>
                <a:cubicBezTo>
                  <a:pt x="197" y="868"/>
                  <a:pt x="198" y="868"/>
                  <a:pt x="197" y="868"/>
                </a:cubicBezTo>
                <a:cubicBezTo>
                  <a:pt x="198" y="869"/>
                  <a:pt x="198" y="871"/>
                  <a:pt x="197" y="872"/>
                </a:cubicBezTo>
                <a:cubicBezTo>
                  <a:pt x="198" y="876"/>
                  <a:pt x="199" y="880"/>
                  <a:pt x="198" y="884"/>
                </a:cubicBezTo>
                <a:cubicBezTo>
                  <a:pt x="198" y="885"/>
                  <a:pt x="199" y="885"/>
                  <a:pt x="199" y="885"/>
                </a:cubicBezTo>
                <a:cubicBezTo>
                  <a:pt x="198" y="887"/>
                  <a:pt x="198" y="888"/>
                  <a:pt x="199" y="890"/>
                </a:cubicBezTo>
                <a:cubicBezTo>
                  <a:pt x="198" y="894"/>
                  <a:pt x="199" y="898"/>
                  <a:pt x="199" y="902"/>
                </a:cubicBezTo>
                <a:cubicBezTo>
                  <a:pt x="198" y="902"/>
                  <a:pt x="199" y="903"/>
                  <a:pt x="198" y="903"/>
                </a:cubicBezTo>
                <a:cubicBezTo>
                  <a:pt x="199" y="904"/>
                  <a:pt x="198" y="906"/>
                  <a:pt x="199" y="907"/>
                </a:cubicBezTo>
                <a:cubicBezTo>
                  <a:pt x="199" y="907"/>
                  <a:pt x="198" y="907"/>
                  <a:pt x="198" y="908"/>
                </a:cubicBezTo>
                <a:cubicBezTo>
                  <a:pt x="200" y="911"/>
                  <a:pt x="198" y="916"/>
                  <a:pt x="199" y="919"/>
                </a:cubicBezTo>
                <a:cubicBezTo>
                  <a:pt x="198" y="920"/>
                  <a:pt x="199" y="921"/>
                  <a:pt x="198" y="922"/>
                </a:cubicBezTo>
                <a:cubicBezTo>
                  <a:pt x="198" y="923"/>
                  <a:pt x="198" y="924"/>
                  <a:pt x="199" y="924"/>
                </a:cubicBezTo>
                <a:cubicBezTo>
                  <a:pt x="197" y="927"/>
                  <a:pt x="199" y="930"/>
                  <a:pt x="197" y="932"/>
                </a:cubicBezTo>
                <a:cubicBezTo>
                  <a:pt x="197" y="933"/>
                  <a:pt x="198" y="933"/>
                  <a:pt x="198" y="933"/>
                </a:cubicBezTo>
                <a:cubicBezTo>
                  <a:pt x="197" y="934"/>
                  <a:pt x="198" y="936"/>
                  <a:pt x="197" y="937"/>
                </a:cubicBezTo>
                <a:cubicBezTo>
                  <a:pt x="197" y="940"/>
                  <a:pt x="199" y="942"/>
                  <a:pt x="198" y="945"/>
                </a:cubicBezTo>
                <a:cubicBezTo>
                  <a:pt x="200" y="948"/>
                  <a:pt x="197" y="951"/>
                  <a:pt x="199" y="955"/>
                </a:cubicBezTo>
                <a:cubicBezTo>
                  <a:pt x="198" y="956"/>
                  <a:pt x="198" y="957"/>
                  <a:pt x="198" y="958"/>
                </a:cubicBezTo>
                <a:cubicBezTo>
                  <a:pt x="199" y="960"/>
                  <a:pt x="199" y="961"/>
                  <a:pt x="198" y="963"/>
                </a:cubicBezTo>
                <a:cubicBezTo>
                  <a:pt x="198" y="963"/>
                  <a:pt x="199" y="963"/>
                  <a:pt x="199" y="964"/>
                </a:cubicBezTo>
                <a:cubicBezTo>
                  <a:pt x="199" y="966"/>
                  <a:pt x="198" y="968"/>
                  <a:pt x="198" y="969"/>
                </a:cubicBezTo>
                <a:cubicBezTo>
                  <a:pt x="198" y="971"/>
                  <a:pt x="199" y="973"/>
                  <a:pt x="199" y="974"/>
                </a:cubicBezTo>
                <a:cubicBezTo>
                  <a:pt x="199" y="974"/>
                  <a:pt x="198" y="974"/>
                  <a:pt x="198" y="974"/>
                </a:cubicBezTo>
                <a:cubicBezTo>
                  <a:pt x="198" y="974"/>
                  <a:pt x="199" y="974"/>
                  <a:pt x="199" y="974"/>
                </a:cubicBezTo>
                <a:cubicBezTo>
                  <a:pt x="198" y="979"/>
                  <a:pt x="198" y="984"/>
                  <a:pt x="199" y="989"/>
                </a:cubicBezTo>
                <a:cubicBezTo>
                  <a:pt x="197" y="992"/>
                  <a:pt x="200" y="994"/>
                  <a:pt x="198" y="997"/>
                </a:cubicBezTo>
                <a:cubicBezTo>
                  <a:pt x="198" y="1000"/>
                  <a:pt x="199" y="1003"/>
                  <a:pt x="198" y="1006"/>
                </a:cubicBezTo>
                <a:cubicBezTo>
                  <a:pt x="199" y="1011"/>
                  <a:pt x="198" y="1017"/>
                  <a:pt x="199" y="1022"/>
                </a:cubicBezTo>
                <a:cubicBezTo>
                  <a:pt x="198" y="1025"/>
                  <a:pt x="198" y="1028"/>
                  <a:pt x="199" y="1031"/>
                </a:cubicBezTo>
                <a:cubicBezTo>
                  <a:pt x="198" y="1032"/>
                  <a:pt x="199" y="1032"/>
                  <a:pt x="198" y="1033"/>
                </a:cubicBezTo>
                <a:cubicBezTo>
                  <a:pt x="198" y="1033"/>
                  <a:pt x="198" y="1034"/>
                  <a:pt x="199" y="1034"/>
                </a:cubicBezTo>
                <a:cubicBezTo>
                  <a:pt x="197" y="1040"/>
                  <a:pt x="200" y="1045"/>
                  <a:pt x="198" y="1050"/>
                </a:cubicBezTo>
                <a:cubicBezTo>
                  <a:pt x="199" y="1052"/>
                  <a:pt x="199" y="1054"/>
                  <a:pt x="199" y="1056"/>
                </a:cubicBezTo>
                <a:cubicBezTo>
                  <a:pt x="199" y="1057"/>
                  <a:pt x="199" y="1058"/>
                  <a:pt x="198" y="1059"/>
                </a:cubicBezTo>
                <a:cubicBezTo>
                  <a:pt x="200" y="1062"/>
                  <a:pt x="198" y="1064"/>
                  <a:pt x="199" y="1067"/>
                </a:cubicBezTo>
                <a:cubicBezTo>
                  <a:pt x="198" y="1068"/>
                  <a:pt x="199" y="1069"/>
                  <a:pt x="198" y="1070"/>
                </a:cubicBezTo>
                <a:cubicBezTo>
                  <a:pt x="198" y="1070"/>
                  <a:pt x="198" y="1070"/>
                  <a:pt x="199" y="1070"/>
                </a:cubicBezTo>
                <a:cubicBezTo>
                  <a:pt x="198" y="1071"/>
                  <a:pt x="199" y="1071"/>
                  <a:pt x="198" y="1072"/>
                </a:cubicBezTo>
                <a:cubicBezTo>
                  <a:pt x="199" y="1073"/>
                  <a:pt x="198" y="1075"/>
                  <a:pt x="198" y="1077"/>
                </a:cubicBezTo>
                <a:cubicBezTo>
                  <a:pt x="198" y="1079"/>
                  <a:pt x="198" y="1082"/>
                  <a:pt x="198" y="1084"/>
                </a:cubicBezTo>
                <a:cubicBezTo>
                  <a:pt x="198" y="1087"/>
                  <a:pt x="199" y="1090"/>
                  <a:pt x="197" y="1093"/>
                </a:cubicBezTo>
                <a:cubicBezTo>
                  <a:pt x="197" y="1093"/>
                  <a:pt x="198" y="1093"/>
                  <a:pt x="198" y="1094"/>
                </a:cubicBezTo>
                <a:cubicBezTo>
                  <a:pt x="197" y="1100"/>
                  <a:pt x="198" y="1106"/>
                  <a:pt x="196" y="1111"/>
                </a:cubicBezTo>
                <a:cubicBezTo>
                  <a:pt x="196" y="1118"/>
                  <a:pt x="196" y="1125"/>
                  <a:pt x="195" y="1131"/>
                </a:cubicBezTo>
                <a:cubicBezTo>
                  <a:pt x="195" y="1133"/>
                  <a:pt x="195" y="1135"/>
                  <a:pt x="195" y="1137"/>
                </a:cubicBezTo>
                <a:cubicBezTo>
                  <a:pt x="195" y="1140"/>
                  <a:pt x="195" y="1142"/>
                  <a:pt x="194" y="1145"/>
                </a:cubicBezTo>
                <a:cubicBezTo>
                  <a:pt x="194" y="1146"/>
                  <a:pt x="194" y="1146"/>
                  <a:pt x="194" y="1147"/>
                </a:cubicBezTo>
                <a:cubicBezTo>
                  <a:pt x="194" y="1147"/>
                  <a:pt x="195" y="1148"/>
                  <a:pt x="195" y="1148"/>
                </a:cubicBezTo>
                <a:cubicBezTo>
                  <a:pt x="195" y="1149"/>
                  <a:pt x="194" y="1150"/>
                  <a:pt x="194" y="1151"/>
                </a:cubicBezTo>
                <a:cubicBezTo>
                  <a:pt x="194" y="1153"/>
                  <a:pt x="195" y="1156"/>
                  <a:pt x="193" y="1159"/>
                </a:cubicBezTo>
                <a:cubicBezTo>
                  <a:pt x="193" y="1160"/>
                  <a:pt x="194" y="1160"/>
                  <a:pt x="194" y="1160"/>
                </a:cubicBezTo>
                <a:cubicBezTo>
                  <a:pt x="194" y="1164"/>
                  <a:pt x="194" y="1168"/>
                  <a:pt x="194" y="1172"/>
                </a:cubicBezTo>
                <a:cubicBezTo>
                  <a:pt x="193" y="1173"/>
                  <a:pt x="192" y="1174"/>
                  <a:pt x="192" y="1176"/>
                </a:cubicBezTo>
                <a:cubicBezTo>
                  <a:pt x="191" y="1177"/>
                  <a:pt x="191" y="1176"/>
                  <a:pt x="191" y="1176"/>
                </a:cubicBezTo>
                <a:cubicBezTo>
                  <a:pt x="190" y="1175"/>
                  <a:pt x="189" y="1176"/>
                  <a:pt x="188" y="1174"/>
                </a:cubicBezTo>
                <a:cubicBezTo>
                  <a:pt x="188" y="1174"/>
                  <a:pt x="187" y="1174"/>
                  <a:pt x="187" y="1175"/>
                </a:cubicBezTo>
                <a:cubicBezTo>
                  <a:pt x="187" y="1175"/>
                  <a:pt x="186" y="1174"/>
                  <a:pt x="186" y="1173"/>
                </a:cubicBezTo>
                <a:cubicBezTo>
                  <a:pt x="185" y="1174"/>
                  <a:pt x="184" y="1175"/>
                  <a:pt x="184" y="1175"/>
                </a:cubicBezTo>
                <a:cubicBezTo>
                  <a:pt x="182" y="1176"/>
                  <a:pt x="179" y="1178"/>
                  <a:pt x="177" y="1177"/>
                </a:cubicBezTo>
                <a:cubicBezTo>
                  <a:pt x="177" y="1177"/>
                  <a:pt x="177" y="1177"/>
                  <a:pt x="177" y="1177"/>
                </a:cubicBezTo>
                <a:cubicBezTo>
                  <a:pt x="177" y="1177"/>
                  <a:pt x="177" y="1177"/>
                  <a:pt x="177" y="1177"/>
                </a:cubicBezTo>
                <a:cubicBezTo>
                  <a:pt x="177" y="1177"/>
                  <a:pt x="176" y="1178"/>
                  <a:pt x="176" y="1177"/>
                </a:cubicBezTo>
                <a:cubicBezTo>
                  <a:pt x="176" y="1177"/>
                  <a:pt x="176" y="1177"/>
                  <a:pt x="176" y="1177"/>
                </a:cubicBezTo>
                <a:cubicBezTo>
                  <a:pt x="176" y="1177"/>
                  <a:pt x="176" y="1177"/>
                  <a:pt x="176" y="1177"/>
                </a:cubicBezTo>
                <a:cubicBezTo>
                  <a:pt x="177" y="1174"/>
                  <a:pt x="174" y="1174"/>
                  <a:pt x="172" y="1173"/>
                </a:cubicBezTo>
                <a:cubicBezTo>
                  <a:pt x="171" y="1172"/>
                  <a:pt x="172" y="1171"/>
                  <a:pt x="172" y="1171"/>
                </a:cubicBezTo>
                <a:cubicBezTo>
                  <a:pt x="171" y="1169"/>
                  <a:pt x="173" y="1167"/>
                  <a:pt x="172" y="1164"/>
                </a:cubicBezTo>
                <a:cubicBezTo>
                  <a:pt x="172" y="1163"/>
                  <a:pt x="172" y="1161"/>
                  <a:pt x="172" y="1160"/>
                </a:cubicBezTo>
                <a:cubicBezTo>
                  <a:pt x="173" y="1158"/>
                  <a:pt x="172" y="1155"/>
                  <a:pt x="173" y="1153"/>
                </a:cubicBezTo>
                <a:cubicBezTo>
                  <a:pt x="172" y="1150"/>
                  <a:pt x="173" y="1147"/>
                  <a:pt x="173" y="1143"/>
                </a:cubicBezTo>
                <a:cubicBezTo>
                  <a:pt x="173" y="1139"/>
                  <a:pt x="174" y="1135"/>
                  <a:pt x="174" y="1130"/>
                </a:cubicBezTo>
                <a:cubicBezTo>
                  <a:pt x="175" y="1123"/>
                  <a:pt x="175" y="1115"/>
                  <a:pt x="176" y="1108"/>
                </a:cubicBezTo>
                <a:cubicBezTo>
                  <a:pt x="177" y="1102"/>
                  <a:pt x="177" y="1096"/>
                  <a:pt x="177" y="1089"/>
                </a:cubicBezTo>
                <a:cubicBezTo>
                  <a:pt x="177" y="1087"/>
                  <a:pt x="178" y="1085"/>
                  <a:pt x="178" y="1082"/>
                </a:cubicBezTo>
                <a:cubicBezTo>
                  <a:pt x="178" y="1079"/>
                  <a:pt x="178" y="1076"/>
                  <a:pt x="178" y="1072"/>
                </a:cubicBezTo>
                <a:cubicBezTo>
                  <a:pt x="178" y="1067"/>
                  <a:pt x="178" y="1063"/>
                  <a:pt x="178" y="1058"/>
                </a:cubicBezTo>
                <a:cubicBezTo>
                  <a:pt x="179" y="1057"/>
                  <a:pt x="179" y="1058"/>
                  <a:pt x="180" y="1057"/>
                </a:cubicBezTo>
                <a:cubicBezTo>
                  <a:pt x="180" y="1056"/>
                  <a:pt x="179" y="1055"/>
                  <a:pt x="181" y="1053"/>
                </a:cubicBezTo>
                <a:cubicBezTo>
                  <a:pt x="181" y="1039"/>
                  <a:pt x="181" y="1024"/>
                  <a:pt x="181" y="1009"/>
                </a:cubicBezTo>
                <a:cubicBezTo>
                  <a:pt x="181" y="990"/>
                  <a:pt x="181" y="970"/>
                  <a:pt x="182" y="951"/>
                </a:cubicBezTo>
                <a:cubicBezTo>
                  <a:pt x="182" y="950"/>
                  <a:pt x="182" y="949"/>
                  <a:pt x="182" y="948"/>
                </a:cubicBezTo>
                <a:cubicBezTo>
                  <a:pt x="183" y="939"/>
                  <a:pt x="181" y="930"/>
                  <a:pt x="182" y="920"/>
                </a:cubicBezTo>
                <a:cubicBezTo>
                  <a:pt x="182" y="917"/>
                  <a:pt x="182" y="913"/>
                  <a:pt x="182" y="909"/>
                </a:cubicBezTo>
                <a:cubicBezTo>
                  <a:pt x="182" y="907"/>
                  <a:pt x="182" y="906"/>
                  <a:pt x="182" y="904"/>
                </a:cubicBezTo>
                <a:cubicBezTo>
                  <a:pt x="182" y="900"/>
                  <a:pt x="182" y="896"/>
                  <a:pt x="182" y="892"/>
                </a:cubicBezTo>
                <a:cubicBezTo>
                  <a:pt x="182" y="890"/>
                  <a:pt x="182" y="889"/>
                  <a:pt x="182" y="888"/>
                </a:cubicBezTo>
                <a:cubicBezTo>
                  <a:pt x="182" y="882"/>
                  <a:pt x="182" y="876"/>
                  <a:pt x="182" y="869"/>
                </a:cubicBezTo>
                <a:cubicBezTo>
                  <a:pt x="182" y="866"/>
                  <a:pt x="181" y="862"/>
                  <a:pt x="182" y="857"/>
                </a:cubicBezTo>
                <a:cubicBezTo>
                  <a:pt x="181" y="854"/>
                  <a:pt x="181" y="849"/>
                  <a:pt x="181" y="845"/>
                </a:cubicBezTo>
                <a:cubicBezTo>
                  <a:pt x="181" y="834"/>
                  <a:pt x="181" y="822"/>
                  <a:pt x="180" y="811"/>
                </a:cubicBezTo>
                <a:cubicBezTo>
                  <a:pt x="180" y="811"/>
                  <a:pt x="180" y="811"/>
                  <a:pt x="180" y="811"/>
                </a:cubicBezTo>
                <a:cubicBezTo>
                  <a:pt x="179" y="803"/>
                  <a:pt x="179" y="796"/>
                  <a:pt x="179" y="788"/>
                </a:cubicBezTo>
                <a:cubicBezTo>
                  <a:pt x="178" y="783"/>
                  <a:pt x="178" y="779"/>
                  <a:pt x="178" y="774"/>
                </a:cubicBezTo>
                <a:cubicBezTo>
                  <a:pt x="178" y="772"/>
                  <a:pt x="177" y="770"/>
                  <a:pt x="177" y="768"/>
                </a:cubicBezTo>
                <a:cubicBezTo>
                  <a:pt x="177" y="763"/>
                  <a:pt x="177" y="758"/>
                  <a:pt x="176" y="753"/>
                </a:cubicBezTo>
                <a:cubicBezTo>
                  <a:pt x="176" y="751"/>
                  <a:pt x="176" y="748"/>
                  <a:pt x="176" y="745"/>
                </a:cubicBezTo>
                <a:cubicBezTo>
                  <a:pt x="175" y="742"/>
                  <a:pt x="176" y="739"/>
                  <a:pt x="176" y="735"/>
                </a:cubicBezTo>
                <a:cubicBezTo>
                  <a:pt x="175" y="734"/>
                  <a:pt x="175" y="734"/>
                  <a:pt x="175" y="733"/>
                </a:cubicBezTo>
                <a:cubicBezTo>
                  <a:pt x="175" y="732"/>
                  <a:pt x="175" y="730"/>
                  <a:pt x="175" y="729"/>
                </a:cubicBezTo>
                <a:cubicBezTo>
                  <a:pt x="175" y="726"/>
                  <a:pt x="175" y="723"/>
                  <a:pt x="175" y="720"/>
                </a:cubicBezTo>
                <a:cubicBezTo>
                  <a:pt x="174" y="718"/>
                  <a:pt x="174" y="716"/>
                  <a:pt x="174" y="713"/>
                </a:cubicBezTo>
                <a:cubicBezTo>
                  <a:pt x="174" y="713"/>
                  <a:pt x="174" y="712"/>
                  <a:pt x="174" y="712"/>
                </a:cubicBezTo>
                <a:cubicBezTo>
                  <a:pt x="174" y="706"/>
                  <a:pt x="173" y="700"/>
                  <a:pt x="174" y="694"/>
                </a:cubicBezTo>
                <a:cubicBezTo>
                  <a:pt x="173" y="687"/>
                  <a:pt x="175" y="681"/>
                  <a:pt x="174" y="675"/>
                </a:cubicBezTo>
                <a:cubicBezTo>
                  <a:pt x="174" y="674"/>
                  <a:pt x="174" y="674"/>
                  <a:pt x="174" y="673"/>
                </a:cubicBezTo>
                <a:cubicBezTo>
                  <a:pt x="174" y="669"/>
                  <a:pt x="174" y="665"/>
                  <a:pt x="174" y="660"/>
                </a:cubicBezTo>
                <a:cubicBezTo>
                  <a:pt x="174" y="660"/>
                  <a:pt x="174" y="660"/>
                  <a:pt x="174" y="660"/>
                </a:cubicBezTo>
                <a:cubicBezTo>
                  <a:pt x="174" y="660"/>
                  <a:pt x="174" y="660"/>
                  <a:pt x="174" y="659"/>
                </a:cubicBezTo>
                <a:cubicBezTo>
                  <a:pt x="174" y="659"/>
                  <a:pt x="174" y="659"/>
                  <a:pt x="174" y="659"/>
                </a:cubicBezTo>
                <a:cubicBezTo>
                  <a:pt x="174" y="659"/>
                  <a:pt x="174" y="658"/>
                  <a:pt x="174" y="658"/>
                </a:cubicBezTo>
                <a:cubicBezTo>
                  <a:pt x="174" y="658"/>
                  <a:pt x="174" y="658"/>
                  <a:pt x="174" y="658"/>
                </a:cubicBezTo>
                <a:cubicBezTo>
                  <a:pt x="174" y="658"/>
                  <a:pt x="174" y="658"/>
                  <a:pt x="175" y="658"/>
                </a:cubicBezTo>
                <a:cubicBezTo>
                  <a:pt x="175" y="659"/>
                  <a:pt x="175" y="659"/>
                  <a:pt x="175" y="659"/>
                </a:cubicBezTo>
                <a:cubicBezTo>
                  <a:pt x="175" y="660"/>
                  <a:pt x="175" y="660"/>
                  <a:pt x="175" y="660"/>
                </a:cubicBezTo>
                <a:cubicBezTo>
                  <a:pt x="175" y="660"/>
                  <a:pt x="175" y="660"/>
                  <a:pt x="175" y="660"/>
                </a:cubicBezTo>
                <a:cubicBezTo>
                  <a:pt x="176" y="660"/>
                  <a:pt x="175" y="658"/>
                  <a:pt x="176" y="657"/>
                </a:cubicBezTo>
                <a:cubicBezTo>
                  <a:pt x="176" y="657"/>
                  <a:pt x="176" y="657"/>
                  <a:pt x="176" y="657"/>
                </a:cubicBezTo>
                <a:cubicBezTo>
                  <a:pt x="176" y="656"/>
                  <a:pt x="176" y="655"/>
                  <a:pt x="176" y="655"/>
                </a:cubicBezTo>
                <a:cubicBezTo>
                  <a:pt x="176" y="654"/>
                  <a:pt x="176" y="654"/>
                  <a:pt x="176" y="653"/>
                </a:cubicBezTo>
                <a:cubicBezTo>
                  <a:pt x="176" y="653"/>
                  <a:pt x="176" y="653"/>
                  <a:pt x="176" y="653"/>
                </a:cubicBezTo>
                <a:cubicBezTo>
                  <a:pt x="176" y="653"/>
                  <a:pt x="176" y="653"/>
                  <a:pt x="176" y="653"/>
                </a:cubicBezTo>
                <a:cubicBezTo>
                  <a:pt x="177" y="652"/>
                  <a:pt x="177" y="653"/>
                  <a:pt x="177" y="653"/>
                </a:cubicBezTo>
                <a:cubicBezTo>
                  <a:pt x="177" y="654"/>
                  <a:pt x="177" y="654"/>
                  <a:pt x="177" y="655"/>
                </a:cubicBezTo>
                <a:cubicBezTo>
                  <a:pt x="177" y="655"/>
                  <a:pt x="177" y="656"/>
                  <a:pt x="177" y="656"/>
                </a:cubicBezTo>
                <a:cubicBezTo>
                  <a:pt x="177" y="658"/>
                  <a:pt x="177" y="659"/>
                  <a:pt x="177" y="660"/>
                </a:cubicBezTo>
                <a:cubicBezTo>
                  <a:pt x="177" y="661"/>
                  <a:pt x="177" y="661"/>
                  <a:pt x="177" y="661"/>
                </a:cubicBezTo>
                <a:cubicBezTo>
                  <a:pt x="177" y="662"/>
                  <a:pt x="177" y="664"/>
                  <a:pt x="177" y="665"/>
                </a:cubicBezTo>
                <a:cubicBezTo>
                  <a:pt x="177" y="665"/>
                  <a:pt x="177" y="665"/>
                  <a:pt x="178" y="666"/>
                </a:cubicBezTo>
                <a:close/>
                <a:moveTo>
                  <a:pt x="187" y="925"/>
                </a:moveTo>
                <a:cubicBezTo>
                  <a:pt x="187" y="925"/>
                  <a:pt x="187" y="925"/>
                  <a:pt x="187" y="925"/>
                </a:cubicBezTo>
                <a:cubicBezTo>
                  <a:pt x="187" y="925"/>
                  <a:pt x="187" y="926"/>
                  <a:pt x="188" y="926"/>
                </a:cubicBezTo>
                <a:cubicBezTo>
                  <a:pt x="188" y="926"/>
                  <a:pt x="188" y="926"/>
                  <a:pt x="188" y="925"/>
                </a:cubicBezTo>
                <a:cubicBezTo>
                  <a:pt x="188" y="925"/>
                  <a:pt x="188" y="925"/>
                  <a:pt x="187" y="925"/>
                </a:cubicBezTo>
                <a:close/>
                <a:moveTo>
                  <a:pt x="188" y="920"/>
                </a:moveTo>
                <a:cubicBezTo>
                  <a:pt x="187" y="920"/>
                  <a:pt x="187" y="922"/>
                  <a:pt x="188" y="922"/>
                </a:cubicBezTo>
                <a:cubicBezTo>
                  <a:pt x="188" y="921"/>
                  <a:pt x="189" y="920"/>
                  <a:pt x="188" y="920"/>
                </a:cubicBezTo>
                <a:close/>
                <a:moveTo>
                  <a:pt x="188" y="909"/>
                </a:moveTo>
                <a:cubicBezTo>
                  <a:pt x="188" y="909"/>
                  <a:pt x="187" y="909"/>
                  <a:pt x="187" y="910"/>
                </a:cubicBezTo>
                <a:cubicBezTo>
                  <a:pt x="187" y="909"/>
                  <a:pt x="187" y="910"/>
                  <a:pt x="187" y="910"/>
                </a:cubicBezTo>
                <a:cubicBezTo>
                  <a:pt x="188" y="910"/>
                  <a:pt x="188" y="909"/>
                  <a:pt x="188" y="909"/>
                </a:cubicBezTo>
                <a:close/>
                <a:moveTo>
                  <a:pt x="188" y="904"/>
                </a:moveTo>
                <a:cubicBezTo>
                  <a:pt x="188" y="904"/>
                  <a:pt x="188" y="905"/>
                  <a:pt x="187" y="905"/>
                </a:cubicBezTo>
                <a:cubicBezTo>
                  <a:pt x="187" y="905"/>
                  <a:pt x="187" y="905"/>
                  <a:pt x="187" y="905"/>
                </a:cubicBezTo>
                <a:cubicBezTo>
                  <a:pt x="187" y="905"/>
                  <a:pt x="187" y="905"/>
                  <a:pt x="187" y="905"/>
                </a:cubicBezTo>
                <a:cubicBezTo>
                  <a:pt x="187" y="906"/>
                  <a:pt x="187" y="906"/>
                  <a:pt x="187" y="906"/>
                </a:cubicBezTo>
                <a:cubicBezTo>
                  <a:pt x="187" y="907"/>
                  <a:pt x="188" y="907"/>
                  <a:pt x="188" y="907"/>
                </a:cubicBezTo>
                <a:cubicBezTo>
                  <a:pt x="188" y="907"/>
                  <a:pt x="188" y="907"/>
                  <a:pt x="188" y="907"/>
                </a:cubicBezTo>
                <a:cubicBezTo>
                  <a:pt x="188" y="907"/>
                  <a:pt x="188" y="907"/>
                  <a:pt x="188" y="907"/>
                </a:cubicBezTo>
                <a:cubicBezTo>
                  <a:pt x="188" y="906"/>
                  <a:pt x="188" y="905"/>
                  <a:pt x="188" y="904"/>
                </a:cubicBezTo>
                <a:close/>
                <a:moveTo>
                  <a:pt x="185" y="800"/>
                </a:moveTo>
                <a:cubicBezTo>
                  <a:pt x="185" y="800"/>
                  <a:pt x="184" y="800"/>
                  <a:pt x="184" y="801"/>
                </a:cubicBezTo>
                <a:cubicBezTo>
                  <a:pt x="184" y="801"/>
                  <a:pt x="184" y="801"/>
                  <a:pt x="184" y="801"/>
                </a:cubicBezTo>
                <a:cubicBezTo>
                  <a:pt x="184" y="801"/>
                  <a:pt x="184" y="800"/>
                  <a:pt x="184" y="800"/>
                </a:cubicBezTo>
                <a:cubicBezTo>
                  <a:pt x="184" y="800"/>
                  <a:pt x="184" y="800"/>
                  <a:pt x="184" y="800"/>
                </a:cubicBezTo>
                <a:cubicBezTo>
                  <a:pt x="184" y="799"/>
                  <a:pt x="184" y="799"/>
                  <a:pt x="184" y="799"/>
                </a:cubicBezTo>
                <a:cubicBezTo>
                  <a:pt x="184" y="799"/>
                  <a:pt x="184" y="799"/>
                  <a:pt x="184" y="799"/>
                </a:cubicBezTo>
                <a:cubicBezTo>
                  <a:pt x="184" y="800"/>
                  <a:pt x="183" y="802"/>
                  <a:pt x="183" y="803"/>
                </a:cubicBezTo>
                <a:cubicBezTo>
                  <a:pt x="183" y="803"/>
                  <a:pt x="184" y="804"/>
                  <a:pt x="184" y="804"/>
                </a:cubicBezTo>
                <a:cubicBezTo>
                  <a:pt x="184" y="804"/>
                  <a:pt x="185" y="804"/>
                  <a:pt x="185" y="804"/>
                </a:cubicBezTo>
                <a:cubicBezTo>
                  <a:pt x="185" y="805"/>
                  <a:pt x="185" y="806"/>
                  <a:pt x="185" y="808"/>
                </a:cubicBezTo>
                <a:cubicBezTo>
                  <a:pt x="185" y="808"/>
                  <a:pt x="185" y="808"/>
                  <a:pt x="185" y="809"/>
                </a:cubicBezTo>
                <a:cubicBezTo>
                  <a:pt x="185" y="809"/>
                  <a:pt x="185" y="809"/>
                  <a:pt x="185" y="809"/>
                </a:cubicBezTo>
                <a:cubicBezTo>
                  <a:pt x="185" y="809"/>
                  <a:pt x="185" y="809"/>
                  <a:pt x="185" y="809"/>
                </a:cubicBezTo>
                <a:cubicBezTo>
                  <a:pt x="185" y="810"/>
                  <a:pt x="185" y="811"/>
                  <a:pt x="185" y="812"/>
                </a:cubicBezTo>
                <a:cubicBezTo>
                  <a:pt x="185" y="813"/>
                  <a:pt x="185" y="813"/>
                  <a:pt x="185" y="814"/>
                </a:cubicBezTo>
                <a:cubicBezTo>
                  <a:pt x="185" y="814"/>
                  <a:pt x="185" y="814"/>
                  <a:pt x="185" y="814"/>
                </a:cubicBezTo>
                <a:cubicBezTo>
                  <a:pt x="185" y="814"/>
                  <a:pt x="185" y="814"/>
                  <a:pt x="185" y="814"/>
                </a:cubicBezTo>
                <a:cubicBezTo>
                  <a:pt x="185" y="813"/>
                  <a:pt x="185" y="813"/>
                  <a:pt x="185" y="812"/>
                </a:cubicBezTo>
                <a:cubicBezTo>
                  <a:pt x="185" y="811"/>
                  <a:pt x="185" y="810"/>
                  <a:pt x="184" y="809"/>
                </a:cubicBezTo>
                <a:cubicBezTo>
                  <a:pt x="184" y="809"/>
                  <a:pt x="184" y="809"/>
                  <a:pt x="184" y="809"/>
                </a:cubicBezTo>
                <a:cubicBezTo>
                  <a:pt x="184" y="809"/>
                  <a:pt x="184" y="809"/>
                  <a:pt x="184" y="809"/>
                </a:cubicBezTo>
                <a:cubicBezTo>
                  <a:pt x="185" y="808"/>
                  <a:pt x="185" y="808"/>
                  <a:pt x="184" y="808"/>
                </a:cubicBezTo>
                <a:cubicBezTo>
                  <a:pt x="184" y="808"/>
                  <a:pt x="184" y="808"/>
                  <a:pt x="184" y="808"/>
                </a:cubicBezTo>
                <a:cubicBezTo>
                  <a:pt x="184" y="808"/>
                  <a:pt x="184" y="808"/>
                  <a:pt x="184" y="808"/>
                </a:cubicBezTo>
                <a:cubicBezTo>
                  <a:pt x="184" y="808"/>
                  <a:pt x="184" y="809"/>
                  <a:pt x="184" y="809"/>
                </a:cubicBezTo>
                <a:cubicBezTo>
                  <a:pt x="184" y="809"/>
                  <a:pt x="184" y="809"/>
                  <a:pt x="184" y="809"/>
                </a:cubicBezTo>
                <a:cubicBezTo>
                  <a:pt x="184" y="810"/>
                  <a:pt x="184" y="810"/>
                  <a:pt x="184" y="810"/>
                </a:cubicBezTo>
                <a:cubicBezTo>
                  <a:pt x="184" y="810"/>
                  <a:pt x="184" y="810"/>
                  <a:pt x="184" y="811"/>
                </a:cubicBezTo>
                <a:cubicBezTo>
                  <a:pt x="185" y="818"/>
                  <a:pt x="184" y="826"/>
                  <a:pt x="185" y="833"/>
                </a:cubicBezTo>
                <a:cubicBezTo>
                  <a:pt x="184" y="834"/>
                  <a:pt x="185" y="836"/>
                  <a:pt x="184" y="837"/>
                </a:cubicBezTo>
                <a:cubicBezTo>
                  <a:pt x="185" y="837"/>
                  <a:pt x="185" y="838"/>
                  <a:pt x="185" y="838"/>
                </a:cubicBezTo>
                <a:cubicBezTo>
                  <a:pt x="185" y="839"/>
                  <a:pt x="185" y="841"/>
                  <a:pt x="185" y="842"/>
                </a:cubicBezTo>
                <a:cubicBezTo>
                  <a:pt x="186" y="843"/>
                  <a:pt x="185" y="845"/>
                  <a:pt x="185" y="846"/>
                </a:cubicBezTo>
                <a:cubicBezTo>
                  <a:pt x="185" y="846"/>
                  <a:pt x="185" y="847"/>
                  <a:pt x="185" y="847"/>
                </a:cubicBezTo>
                <a:cubicBezTo>
                  <a:pt x="186" y="848"/>
                  <a:pt x="185" y="850"/>
                  <a:pt x="185" y="851"/>
                </a:cubicBezTo>
                <a:cubicBezTo>
                  <a:pt x="186" y="854"/>
                  <a:pt x="186" y="857"/>
                  <a:pt x="185" y="859"/>
                </a:cubicBezTo>
                <a:cubicBezTo>
                  <a:pt x="185" y="861"/>
                  <a:pt x="186" y="863"/>
                  <a:pt x="185" y="865"/>
                </a:cubicBezTo>
                <a:cubicBezTo>
                  <a:pt x="187" y="870"/>
                  <a:pt x="184" y="875"/>
                  <a:pt x="186" y="881"/>
                </a:cubicBezTo>
                <a:cubicBezTo>
                  <a:pt x="185" y="885"/>
                  <a:pt x="186" y="888"/>
                  <a:pt x="186" y="892"/>
                </a:cubicBezTo>
                <a:cubicBezTo>
                  <a:pt x="186" y="892"/>
                  <a:pt x="186" y="893"/>
                  <a:pt x="186" y="893"/>
                </a:cubicBezTo>
                <a:cubicBezTo>
                  <a:pt x="185" y="898"/>
                  <a:pt x="186" y="904"/>
                  <a:pt x="186" y="910"/>
                </a:cubicBezTo>
                <a:cubicBezTo>
                  <a:pt x="186" y="912"/>
                  <a:pt x="185" y="915"/>
                  <a:pt x="186" y="916"/>
                </a:cubicBezTo>
                <a:cubicBezTo>
                  <a:pt x="186" y="916"/>
                  <a:pt x="186" y="916"/>
                  <a:pt x="186" y="916"/>
                </a:cubicBezTo>
                <a:cubicBezTo>
                  <a:pt x="187" y="916"/>
                  <a:pt x="187" y="916"/>
                  <a:pt x="187" y="916"/>
                </a:cubicBezTo>
                <a:cubicBezTo>
                  <a:pt x="187" y="916"/>
                  <a:pt x="187" y="916"/>
                  <a:pt x="187" y="916"/>
                </a:cubicBezTo>
                <a:cubicBezTo>
                  <a:pt x="187" y="916"/>
                  <a:pt x="187" y="916"/>
                  <a:pt x="187" y="916"/>
                </a:cubicBezTo>
                <a:cubicBezTo>
                  <a:pt x="187" y="917"/>
                  <a:pt x="187" y="917"/>
                  <a:pt x="187" y="917"/>
                </a:cubicBezTo>
                <a:cubicBezTo>
                  <a:pt x="187" y="917"/>
                  <a:pt x="187" y="917"/>
                  <a:pt x="187" y="917"/>
                </a:cubicBezTo>
                <a:cubicBezTo>
                  <a:pt x="187" y="917"/>
                  <a:pt x="187" y="918"/>
                  <a:pt x="188" y="918"/>
                </a:cubicBezTo>
                <a:cubicBezTo>
                  <a:pt x="188" y="918"/>
                  <a:pt x="188" y="918"/>
                  <a:pt x="188" y="918"/>
                </a:cubicBezTo>
                <a:cubicBezTo>
                  <a:pt x="188" y="918"/>
                  <a:pt x="188" y="918"/>
                  <a:pt x="188" y="918"/>
                </a:cubicBezTo>
                <a:cubicBezTo>
                  <a:pt x="188" y="917"/>
                  <a:pt x="188" y="917"/>
                  <a:pt x="188" y="917"/>
                </a:cubicBezTo>
                <a:cubicBezTo>
                  <a:pt x="188" y="916"/>
                  <a:pt x="188" y="916"/>
                  <a:pt x="188" y="915"/>
                </a:cubicBezTo>
                <a:cubicBezTo>
                  <a:pt x="188" y="915"/>
                  <a:pt x="188" y="915"/>
                  <a:pt x="188" y="915"/>
                </a:cubicBezTo>
                <a:cubicBezTo>
                  <a:pt x="188" y="915"/>
                  <a:pt x="188" y="915"/>
                  <a:pt x="188" y="915"/>
                </a:cubicBezTo>
                <a:cubicBezTo>
                  <a:pt x="188" y="915"/>
                  <a:pt x="187" y="915"/>
                  <a:pt x="187" y="915"/>
                </a:cubicBezTo>
                <a:cubicBezTo>
                  <a:pt x="187" y="914"/>
                  <a:pt x="187" y="913"/>
                  <a:pt x="187" y="912"/>
                </a:cubicBezTo>
                <a:cubicBezTo>
                  <a:pt x="187" y="911"/>
                  <a:pt x="187" y="911"/>
                  <a:pt x="187" y="911"/>
                </a:cubicBezTo>
                <a:cubicBezTo>
                  <a:pt x="187" y="911"/>
                  <a:pt x="187" y="911"/>
                  <a:pt x="187" y="911"/>
                </a:cubicBezTo>
                <a:cubicBezTo>
                  <a:pt x="187" y="911"/>
                  <a:pt x="187" y="911"/>
                  <a:pt x="187" y="911"/>
                </a:cubicBezTo>
                <a:cubicBezTo>
                  <a:pt x="187" y="910"/>
                  <a:pt x="187" y="910"/>
                  <a:pt x="187" y="909"/>
                </a:cubicBezTo>
                <a:cubicBezTo>
                  <a:pt x="187" y="909"/>
                  <a:pt x="187" y="909"/>
                  <a:pt x="187" y="909"/>
                </a:cubicBezTo>
                <a:cubicBezTo>
                  <a:pt x="188" y="909"/>
                  <a:pt x="188" y="908"/>
                  <a:pt x="188" y="908"/>
                </a:cubicBezTo>
                <a:cubicBezTo>
                  <a:pt x="188" y="908"/>
                  <a:pt x="188" y="908"/>
                  <a:pt x="188" y="908"/>
                </a:cubicBezTo>
                <a:cubicBezTo>
                  <a:pt x="188" y="908"/>
                  <a:pt x="188" y="908"/>
                  <a:pt x="188" y="908"/>
                </a:cubicBezTo>
                <a:cubicBezTo>
                  <a:pt x="188" y="907"/>
                  <a:pt x="188" y="907"/>
                  <a:pt x="188" y="907"/>
                </a:cubicBezTo>
                <a:cubicBezTo>
                  <a:pt x="188" y="908"/>
                  <a:pt x="188" y="908"/>
                  <a:pt x="188" y="908"/>
                </a:cubicBezTo>
                <a:cubicBezTo>
                  <a:pt x="187" y="907"/>
                  <a:pt x="187" y="907"/>
                  <a:pt x="187" y="907"/>
                </a:cubicBezTo>
                <a:cubicBezTo>
                  <a:pt x="187" y="906"/>
                  <a:pt x="187" y="906"/>
                  <a:pt x="187" y="905"/>
                </a:cubicBezTo>
                <a:cubicBezTo>
                  <a:pt x="187" y="905"/>
                  <a:pt x="187" y="905"/>
                  <a:pt x="187" y="904"/>
                </a:cubicBezTo>
                <a:cubicBezTo>
                  <a:pt x="187" y="904"/>
                  <a:pt x="187" y="904"/>
                  <a:pt x="187" y="904"/>
                </a:cubicBezTo>
                <a:cubicBezTo>
                  <a:pt x="186" y="902"/>
                  <a:pt x="187" y="899"/>
                  <a:pt x="187" y="897"/>
                </a:cubicBezTo>
                <a:cubicBezTo>
                  <a:pt x="187" y="897"/>
                  <a:pt x="187" y="897"/>
                  <a:pt x="187" y="897"/>
                </a:cubicBezTo>
                <a:cubicBezTo>
                  <a:pt x="187" y="897"/>
                  <a:pt x="187" y="897"/>
                  <a:pt x="187" y="897"/>
                </a:cubicBezTo>
                <a:cubicBezTo>
                  <a:pt x="187" y="897"/>
                  <a:pt x="187" y="897"/>
                  <a:pt x="187" y="897"/>
                </a:cubicBezTo>
                <a:cubicBezTo>
                  <a:pt x="187" y="899"/>
                  <a:pt x="187" y="902"/>
                  <a:pt x="187" y="904"/>
                </a:cubicBezTo>
                <a:cubicBezTo>
                  <a:pt x="187" y="904"/>
                  <a:pt x="187" y="904"/>
                  <a:pt x="187" y="904"/>
                </a:cubicBezTo>
                <a:cubicBezTo>
                  <a:pt x="187" y="904"/>
                  <a:pt x="188" y="904"/>
                  <a:pt x="188" y="904"/>
                </a:cubicBezTo>
                <a:cubicBezTo>
                  <a:pt x="188" y="904"/>
                  <a:pt x="188" y="904"/>
                  <a:pt x="188" y="904"/>
                </a:cubicBezTo>
                <a:cubicBezTo>
                  <a:pt x="188" y="904"/>
                  <a:pt x="188" y="904"/>
                  <a:pt x="188" y="904"/>
                </a:cubicBezTo>
                <a:cubicBezTo>
                  <a:pt x="188" y="902"/>
                  <a:pt x="188" y="901"/>
                  <a:pt x="188" y="900"/>
                </a:cubicBezTo>
                <a:cubicBezTo>
                  <a:pt x="188" y="900"/>
                  <a:pt x="188" y="900"/>
                  <a:pt x="188" y="900"/>
                </a:cubicBezTo>
                <a:cubicBezTo>
                  <a:pt x="188" y="900"/>
                  <a:pt x="187" y="899"/>
                  <a:pt x="187" y="899"/>
                </a:cubicBezTo>
                <a:cubicBezTo>
                  <a:pt x="188" y="898"/>
                  <a:pt x="188" y="898"/>
                  <a:pt x="188" y="898"/>
                </a:cubicBezTo>
                <a:cubicBezTo>
                  <a:pt x="188" y="898"/>
                  <a:pt x="188" y="898"/>
                  <a:pt x="188" y="898"/>
                </a:cubicBezTo>
                <a:cubicBezTo>
                  <a:pt x="188" y="898"/>
                  <a:pt x="188" y="897"/>
                  <a:pt x="188" y="897"/>
                </a:cubicBezTo>
                <a:cubicBezTo>
                  <a:pt x="188" y="897"/>
                  <a:pt x="188" y="897"/>
                  <a:pt x="188" y="897"/>
                </a:cubicBezTo>
                <a:cubicBezTo>
                  <a:pt x="188" y="897"/>
                  <a:pt x="188" y="897"/>
                  <a:pt x="188" y="897"/>
                </a:cubicBezTo>
                <a:cubicBezTo>
                  <a:pt x="187" y="896"/>
                  <a:pt x="189" y="895"/>
                  <a:pt x="187" y="894"/>
                </a:cubicBezTo>
                <a:cubicBezTo>
                  <a:pt x="188" y="894"/>
                  <a:pt x="188" y="894"/>
                  <a:pt x="188" y="893"/>
                </a:cubicBezTo>
                <a:cubicBezTo>
                  <a:pt x="188" y="893"/>
                  <a:pt x="188" y="893"/>
                  <a:pt x="188" y="893"/>
                </a:cubicBezTo>
                <a:cubicBezTo>
                  <a:pt x="188" y="893"/>
                  <a:pt x="188" y="893"/>
                  <a:pt x="188" y="893"/>
                </a:cubicBezTo>
                <a:cubicBezTo>
                  <a:pt x="188" y="891"/>
                  <a:pt x="188" y="888"/>
                  <a:pt x="188" y="886"/>
                </a:cubicBezTo>
                <a:cubicBezTo>
                  <a:pt x="188" y="884"/>
                  <a:pt x="188" y="882"/>
                  <a:pt x="188" y="880"/>
                </a:cubicBezTo>
                <a:cubicBezTo>
                  <a:pt x="187" y="879"/>
                  <a:pt x="187" y="879"/>
                  <a:pt x="188" y="878"/>
                </a:cubicBezTo>
                <a:cubicBezTo>
                  <a:pt x="188" y="878"/>
                  <a:pt x="188" y="878"/>
                  <a:pt x="188" y="878"/>
                </a:cubicBezTo>
                <a:cubicBezTo>
                  <a:pt x="188" y="878"/>
                  <a:pt x="188" y="878"/>
                  <a:pt x="188" y="878"/>
                </a:cubicBezTo>
                <a:cubicBezTo>
                  <a:pt x="188" y="877"/>
                  <a:pt x="188" y="877"/>
                  <a:pt x="188" y="877"/>
                </a:cubicBezTo>
                <a:cubicBezTo>
                  <a:pt x="188" y="876"/>
                  <a:pt x="188" y="875"/>
                  <a:pt x="188" y="874"/>
                </a:cubicBezTo>
                <a:cubicBezTo>
                  <a:pt x="188" y="874"/>
                  <a:pt x="188" y="874"/>
                  <a:pt x="188" y="874"/>
                </a:cubicBezTo>
                <a:cubicBezTo>
                  <a:pt x="186" y="872"/>
                  <a:pt x="188" y="871"/>
                  <a:pt x="187" y="869"/>
                </a:cubicBezTo>
                <a:cubicBezTo>
                  <a:pt x="187" y="869"/>
                  <a:pt x="187" y="869"/>
                  <a:pt x="188" y="868"/>
                </a:cubicBezTo>
                <a:cubicBezTo>
                  <a:pt x="188" y="868"/>
                  <a:pt x="188" y="868"/>
                  <a:pt x="188" y="868"/>
                </a:cubicBezTo>
                <a:cubicBezTo>
                  <a:pt x="188" y="868"/>
                  <a:pt x="188" y="867"/>
                  <a:pt x="188" y="867"/>
                </a:cubicBezTo>
                <a:cubicBezTo>
                  <a:pt x="188" y="867"/>
                  <a:pt x="188" y="866"/>
                  <a:pt x="188" y="866"/>
                </a:cubicBezTo>
                <a:cubicBezTo>
                  <a:pt x="188" y="866"/>
                  <a:pt x="188" y="866"/>
                  <a:pt x="188" y="866"/>
                </a:cubicBezTo>
                <a:cubicBezTo>
                  <a:pt x="187" y="866"/>
                  <a:pt x="187" y="866"/>
                  <a:pt x="187" y="866"/>
                </a:cubicBezTo>
                <a:cubicBezTo>
                  <a:pt x="188" y="865"/>
                  <a:pt x="187" y="864"/>
                  <a:pt x="187" y="864"/>
                </a:cubicBezTo>
                <a:cubicBezTo>
                  <a:pt x="187" y="864"/>
                  <a:pt x="187" y="864"/>
                  <a:pt x="187" y="864"/>
                </a:cubicBezTo>
                <a:cubicBezTo>
                  <a:pt x="187" y="864"/>
                  <a:pt x="187" y="864"/>
                  <a:pt x="186" y="864"/>
                </a:cubicBezTo>
                <a:cubicBezTo>
                  <a:pt x="186" y="863"/>
                  <a:pt x="186" y="863"/>
                  <a:pt x="186" y="862"/>
                </a:cubicBezTo>
                <a:cubicBezTo>
                  <a:pt x="186" y="862"/>
                  <a:pt x="186" y="862"/>
                  <a:pt x="186" y="862"/>
                </a:cubicBezTo>
                <a:cubicBezTo>
                  <a:pt x="186" y="862"/>
                  <a:pt x="186" y="862"/>
                  <a:pt x="186" y="862"/>
                </a:cubicBezTo>
                <a:cubicBezTo>
                  <a:pt x="186" y="862"/>
                  <a:pt x="187" y="862"/>
                  <a:pt x="187" y="862"/>
                </a:cubicBezTo>
                <a:cubicBezTo>
                  <a:pt x="186" y="862"/>
                  <a:pt x="186" y="863"/>
                  <a:pt x="187" y="864"/>
                </a:cubicBezTo>
                <a:cubicBezTo>
                  <a:pt x="187" y="864"/>
                  <a:pt x="187" y="864"/>
                  <a:pt x="187" y="864"/>
                </a:cubicBezTo>
                <a:cubicBezTo>
                  <a:pt x="187" y="864"/>
                  <a:pt x="187" y="864"/>
                  <a:pt x="187" y="863"/>
                </a:cubicBezTo>
                <a:cubicBezTo>
                  <a:pt x="187" y="863"/>
                  <a:pt x="187" y="862"/>
                  <a:pt x="188" y="862"/>
                </a:cubicBezTo>
                <a:cubicBezTo>
                  <a:pt x="187" y="859"/>
                  <a:pt x="187" y="856"/>
                  <a:pt x="187" y="853"/>
                </a:cubicBezTo>
                <a:cubicBezTo>
                  <a:pt x="187" y="853"/>
                  <a:pt x="187" y="853"/>
                  <a:pt x="187" y="853"/>
                </a:cubicBezTo>
                <a:cubicBezTo>
                  <a:pt x="187" y="853"/>
                  <a:pt x="187" y="853"/>
                  <a:pt x="187" y="853"/>
                </a:cubicBezTo>
                <a:cubicBezTo>
                  <a:pt x="186" y="854"/>
                  <a:pt x="186" y="854"/>
                  <a:pt x="186" y="855"/>
                </a:cubicBezTo>
                <a:cubicBezTo>
                  <a:pt x="186" y="855"/>
                  <a:pt x="186" y="856"/>
                  <a:pt x="186" y="856"/>
                </a:cubicBezTo>
                <a:cubicBezTo>
                  <a:pt x="186" y="856"/>
                  <a:pt x="186" y="856"/>
                  <a:pt x="186" y="856"/>
                </a:cubicBezTo>
                <a:cubicBezTo>
                  <a:pt x="186" y="856"/>
                  <a:pt x="186" y="856"/>
                  <a:pt x="186" y="856"/>
                </a:cubicBezTo>
                <a:cubicBezTo>
                  <a:pt x="186" y="856"/>
                  <a:pt x="186" y="855"/>
                  <a:pt x="186" y="855"/>
                </a:cubicBezTo>
                <a:cubicBezTo>
                  <a:pt x="186" y="854"/>
                  <a:pt x="186" y="853"/>
                  <a:pt x="186" y="853"/>
                </a:cubicBezTo>
                <a:cubicBezTo>
                  <a:pt x="186" y="853"/>
                  <a:pt x="186" y="852"/>
                  <a:pt x="186" y="852"/>
                </a:cubicBezTo>
                <a:cubicBezTo>
                  <a:pt x="186" y="852"/>
                  <a:pt x="186" y="852"/>
                  <a:pt x="186" y="852"/>
                </a:cubicBezTo>
                <a:cubicBezTo>
                  <a:pt x="186" y="852"/>
                  <a:pt x="186" y="852"/>
                  <a:pt x="186" y="852"/>
                </a:cubicBezTo>
                <a:cubicBezTo>
                  <a:pt x="186" y="852"/>
                  <a:pt x="186" y="852"/>
                  <a:pt x="186" y="852"/>
                </a:cubicBezTo>
                <a:cubicBezTo>
                  <a:pt x="186" y="851"/>
                  <a:pt x="186" y="852"/>
                  <a:pt x="186" y="852"/>
                </a:cubicBezTo>
                <a:cubicBezTo>
                  <a:pt x="186" y="852"/>
                  <a:pt x="186" y="852"/>
                  <a:pt x="186" y="852"/>
                </a:cubicBezTo>
                <a:cubicBezTo>
                  <a:pt x="187" y="852"/>
                  <a:pt x="187" y="852"/>
                  <a:pt x="187" y="852"/>
                </a:cubicBezTo>
                <a:cubicBezTo>
                  <a:pt x="187" y="852"/>
                  <a:pt x="187" y="852"/>
                  <a:pt x="187" y="852"/>
                </a:cubicBezTo>
                <a:cubicBezTo>
                  <a:pt x="187" y="850"/>
                  <a:pt x="187" y="848"/>
                  <a:pt x="187" y="845"/>
                </a:cubicBezTo>
                <a:cubicBezTo>
                  <a:pt x="187" y="845"/>
                  <a:pt x="187" y="845"/>
                  <a:pt x="187" y="845"/>
                </a:cubicBezTo>
                <a:cubicBezTo>
                  <a:pt x="187" y="845"/>
                  <a:pt x="187" y="845"/>
                  <a:pt x="187" y="845"/>
                </a:cubicBezTo>
                <a:cubicBezTo>
                  <a:pt x="186" y="845"/>
                  <a:pt x="187" y="844"/>
                  <a:pt x="187" y="844"/>
                </a:cubicBezTo>
                <a:cubicBezTo>
                  <a:pt x="187" y="844"/>
                  <a:pt x="187" y="844"/>
                  <a:pt x="187" y="844"/>
                </a:cubicBezTo>
                <a:cubicBezTo>
                  <a:pt x="187" y="843"/>
                  <a:pt x="187" y="843"/>
                  <a:pt x="187" y="843"/>
                </a:cubicBezTo>
                <a:cubicBezTo>
                  <a:pt x="188" y="842"/>
                  <a:pt x="187" y="841"/>
                  <a:pt x="186" y="841"/>
                </a:cubicBezTo>
                <a:cubicBezTo>
                  <a:pt x="187" y="841"/>
                  <a:pt x="187" y="840"/>
                  <a:pt x="187" y="840"/>
                </a:cubicBezTo>
                <a:cubicBezTo>
                  <a:pt x="187" y="839"/>
                  <a:pt x="187" y="837"/>
                  <a:pt x="187" y="835"/>
                </a:cubicBezTo>
                <a:cubicBezTo>
                  <a:pt x="187" y="833"/>
                  <a:pt x="187" y="830"/>
                  <a:pt x="187" y="828"/>
                </a:cubicBezTo>
                <a:cubicBezTo>
                  <a:pt x="186" y="828"/>
                  <a:pt x="186" y="828"/>
                  <a:pt x="186" y="828"/>
                </a:cubicBezTo>
                <a:cubicBezTo>
                  <a:pt x="185" y="827"/>
                  <a:pt x="185" y="827"/>
                  <a:pt x="185" y="826"/>
                </a:cubicBezTo>
                <a:cubicBezTo>
                  <a:pt x="185" y="825"/>
                  <a:pt x="185" y="825"/>
                  <a:pt x="185" y="825"/>
                </a:cubicBezTo>
                <a:cubicBezTo>
                  <a:pt x="185" y="824"/>
                  <a:pt x="185" y="824"/>
                  <a:pt x="185" y="824"/>
                </a:cubicBezTo>
                <a:cubicBezTo>
                  <a:pt x="185" y="824"/>
                  <a:pt x="185" y="824"/>
                  <a:pt x="185" y="824"/>
                </a:cubicBezTo>
                <a:cubicBezTo>
                  <a:pt x="185" y="824"/>
                  <a:pt x="185" y="824"/>
                  <a:pt x="185" y="824"/>
                </a:cubicBezTo>
                <a:cubicBezTo>
                  <a:pt x="186" y="825"/>
                  <a:pt x="186" y="825"/>
                  <a:pt x="186" y="826"/>
                </a:cubicBezTo>
                <a:cubicBezTo>
                  <a:pt x="186" y="827"/>
                  <a:pt x="186" y="827"/>
                  <a:pt x="186" y="828"/>
                </a:cubicBezTo>
                <a:cubicBezTo>
                  <a:pt x="186" y="828"/>
                  <a:pt x="186" y="827"/>
                  <a:pt x="186" y="827"/>
                </a:cubicBezTo>
                <a:cubicBezTo>
                  <a:pt x="186" y="826"/>
                  <a:pt x="186" y="824"/>
                  <a:pt x="186" y="822"/>
                </a:cubicBezTo>
                <a:cubicBezTo>
                  <a:pt x="186" y="821"/>
                  <a:pt x="186" y="819"/>
                  <a:pt x="186" y="818"/>
                </a:cubicBezTo>
                <a:cubicBezTo>
                  <a:pt x="186" y="818"/>
                  <a:pt x="186" y="818"/>
                  <a:pt x="186" y="818"/>
                </a:cubicBezTo>
                <a:cubicBezTo>
                  <a:pt x="185" y="819"/>
                  <a:pt x="185" y="820"/>
                  <a:pt x="185" y="820"/>
                </a:cubicBezTo>
                <a:cubicBezTo>
                  <a:pt x="185" y="821"/>
                  <a:pt x="185" y="821"/>
                  <a:pt x="185" y="822"/>
                </a:cubicBezTo>
                <a:cubicBezTo>
                  <a:pt x="185" y="822"/>
                  <a:pt x="185" y="822"/>
                  <a:pt x="185" y="822"/>
                </a:cubicBezTo>
                <a:cubicBezTo>
                  <a:pt x="185" y="822"/>
                  <a:pt x="185" y="822"/>
                  <a:pt x="185" y="822"/>
                </a:cubicBezTo>
                <a:cubicBezTo>
                  <a:pt x="185" y="821"/>
                  <a:pt x="185" y="821"/>
                  <a:pt x="185" y="820"/>
                </a:cubicBezTo>
                <a:cubicBezTo>
                  <a:pt x="185" y="820"/>
                  <a:pt x="185" y="819"/>
                  <a:pt x="185" y="818"/>
                </a:cubicBezTo>
                <a:cubicBezTo>
                  <a:pt x="185" y="818"/>
                  <a:pt x="185" y="818"/>
                  <a:pt x="185" y="818"/>
                </a:cubicBezTo>
                <a:cubicBezTo>
                  <a:pt x="185" y="818"/>
                  <a:pt x="185" y="818"/>
                  <a:pt x="185" y="818"/>
                </a:cubicBezTo>
                <a:cubicBezTo>
                  <a:pt x="185" y="818"/>
                  <a:pt x="185" y="818"/>
                  <a:pt x="185" y="818"/>
                </a:cubicBezTo>
                <a:cubicBezTo>
                  <a:pt x="186" y="818"/>
                  <a:pt x="186" y="818"/>
                  <a:pt x="186" y="818"/>
                </a:cubicBezTo>
                <a:cubicBezTo>
                  <a:pt x="186" y="818"/>
                  <a:pt x="186" y="818"/>
                  <a:pt x="186" y="818"/>
                </a:cubicBezTo>
                <a:cubicBezTo>
                  <a:pt x="186" y="817"/>
                  <a:pt x="186" y="817"/>
                  <a:pt x="186" y="817"/>
                </a:cubicBezTo>
                <a:cubicBezTo>
                  <a:pt x="186" y="817"/>
                  <a:pt x="186" y="816"/>
                  <a:pt x="186" y="815"/>
                </a:cubicBezTo>
                <a:cubicBezTo>
                  <a:pt x="186" y="814"/>
                  <a:pt x="186" y="813"/>
                  <a:pt x="186" y="812"/>
                </a:cubicBezTo>
                <a:cubicBezTo>
                  <a:pt x="186" y="812"/>
                  <a:pt x="186" y="812"/>
                  <a:pt x="186" y="812"/>
                </a:cubicBezTo>
                <a:cubicBezTo>
                  <a:pt x="184" y="808"/>
                  <a:pt x="186" y="804"/>
                  <a:pt x="185" y="800"/>
                </a:cubicBezTo>
                <a:close/>
                <a:moveTo>
                  <a:pt x="184" y="795"/>
                </a:moveTo>
                <a:cubicBezTo>
                  <a:pt x="184" y="796"/>
                  <a:pt x="184" y="797"/>
                  <a:pt x="184" y="798"/>
                </a:cubicBezTo>
                <a:cubicBezTo>
                  <a:pt x="184" y="798"/>
                  <a:pt x="184" y="798"/>
                  <a:pt x="184" y="798"/>
                </a:cubicBezTo>
                <a:cubicBezTo>
                  <a:pt x="184" y="799"/>
                  <a:pt x="184" y="799"/>
                  <a:pt x="184" y="799"/>
                </a:cubicBezTo>
                <a:cubicBezTo>
                  <a:pt x="184" y="799"/>
                  <a:pt x="184" y="799"/>
                  <a:pt x="185" y="799"/>
                </a:cubicBezTo>
                <a:cubicBezTo>
                  <a:pt x="185" y="798"/>
                  <a:pt x="185" y="796"/>
                  <a:pt x="184" y="795"/>
                </a:cubicBezTo>
                <a:close/>
                <a:moveTo>
                  <a:pt x="184" y="790"/>
                </a:moveTo>
                <a:cubicBezTo>
                  <a:pt x="184" y="791"/>
                  <a:pt x="184" y="792"/>
                  <a:pt x="184" y="793"/>
                </a:cubicBezTo>
                <a:cubicBezTo>
                  <a:pt x="184" y="792"/>
                  <a:pt x="185" y="791"/>
                  <a:pt x="184" y="790"/>
                </a:cubicBezTo>
                <a:close/>
                <a:moveTo>
                  <a:pt x="186" y="842"/>
                </a:moveTo>
                <a:cubicBezTo>
                  <a:pt x="186" y="842"/>
                  <a:pt x="186" y="843"/>
                  <a:pt x="186" y="843"/>
                </a:cubicBezTo>
                <a:cubicBezTo>
                  <a:pt x="186" y="843"/>
                  <a:pt x="186" y="843"/>
                  <a:pt x="186" y="843"/>
                </a:cubicBezTo>
                <a:cubicBezTo>
                  <a:pt x="186" y="843"/>
                  <a:pt x="186" y="844"/>
                  <a:pt x="186" y="844"/>
                </a:cubicBezTo>
                <a:cubicBezTo>
                  <a:pt x="186" y="844"/>
                  <a:pt x="186" y="844"/>
                  <a:pt x="186" y="844"/>
                </a:cubicBezTo>
                <a:cubicBezTo>
                  <a:pt x="186" y="845"/>
                  <a:pt x="186" y="845"/>
                  <a:pt x="186" y="845"/>
                </a:cubicBezTo>
                <a:cubicBezTo>
                  <a:pt x="186" y="846"/>
                  <a:pt x="186" y="846"/>
                  <a:pt x="186" y="846"/>
                </a:cubicBezTo>
                <a:cubicBezTo>
                  <a:pt x="186" y="847"/>
                  <a:pt x="186" y="847"/>
                  <a:pt x="186" y="847"/>
                </a:cubicBezTo>
                <a:cubicBezTo>
                  <a:pt x="186" y="847"/>
                  <a:pt x="186" y="847"/>
                  <a:pt x="186" y="847"/>
                </a:cubicBezTo>
                <a:cubicBezTo>
                  <a:pt x="186" y="847"/>
                  <a:pt x="186" y="847"/>
                  <a:pt x="186" y="847"/>
                </a:cubicBezTo>
                <a:cubicBezTo>
                  <a:pt x="186" y="847"/>
                  <a:pt x="186" y="847"/>
                  <a:pt x="186" y="846"/>
                </a:cubicBezTo>
                <a:cubicBezTo>
                  <a:pt x="186" y="846"/>
                  <a:pt x="186" y="846"/>
                  <a:pt x="186" y="845"/>
                </a:cubicBezTo>
                <a:cubicBezTo>
                  <a:pt x="186" y="845"/>
                  <a:pt x="186" y="845"/>
                  <a:pt x="186" y="845"/>
                </a:cubicBezTo>
                <a:cubicBezTo>
                  <a:pt x="186" y="845"/>
                  <a:pt x="186" y="845"/>
                  <a:pt x="186" y="845"/>
                </a:cubicBezTo>
                <a:cubicBezTo>
                  <a:pt x="186" y="845"/>
                  <a:pt x="186" y="845"/>
                  <a:pt x="186" y="844"/>
                </a:cubicBezTo>
                <a:cubicBezTo>
                  <a:pt x="186" y="844"/>
                  <a:pt x="186" y="844"/>
                  <a:pt x="186" y="844"/>
                </a:cubicBezTo>
                <a:cubicBezTo>
                  <a:pt x="186" y="844"/>
                  <a:pt x="186" y="844"/>
                  <a:pt x="186" y="844"/>
                </a:cubicBezTo>
                <a:cubicBezTo>
                  <a:pt x="186" y="844"/>
                  <a:pt x="186" y="844"/>
                  <a:pt x="186" y="844"/>
                </a:cubicBezTo>
                <a:cubicBezTo>
                  <a:pt x="186" y="844"/>
                  <a:pt x="186" y="844"/>
                  <a:pt x="186" y="844"/>
                </a:cubicBezTo>
                <a:cubicBezTo>
                  <a:pt x="186" y="844"/>
                  <a:pt x="186" y="844"/>
                  <a:pt x="186" y="844"/>
                </a:cubicBezTo>
                <a:cubicBezTo>
                  <a:pt x="186" y="844"/>
                  <a:pt x="186" y="844"/>
                  <a:pt x="186" y="844"/>
                </a:cubicBezTo>
                <a:cubicBezTo>
                  <a:pt x="186" y="843"/>
                  <a:pt x="186" y="843"/>
                  <a:pt x="186" y="843"/>
                </a:cubicBezTo>
                <a:cubicBezTo>
                  <a:pt x="186" y="843"/>
                  <a:pt x="186" y="843"/>
                  <a:pt x="186" y="843"/>
                </a:cubicBezTo>
                <a:cubicBezTo>
                  <a:pt x="186" y="842"/>
                  <a:pt x="186" y="842"/>
                  <a:pt x="186" y="842"/>
                </a:cubicBezTo>
                <a:cubicBezTo>
                  <a:pt x="186" y="842"/>
                  <a:pt x="186" y="842"/>
                  <a:pt x="186" y="842"/>
                </a:cubicBezTo>
                <a:close/>
                <a:moveTo>
                  <a:pt x="9" y="151"/>
                </a:moveTo>
                <a:cubicBezTo>
                  <a:pt x="9" y="142"/>
                  <a:pt x="11" y="134"/>
                  <a:pt x="11" y="125"/>
                </a:cubicBezTo>
                <a:cubicBezTo>
                  <a:pt x="11" y="125"/>
                  <a:pt x="12" y="124"/>
                  <a:pt x="12" y="124"/>
                </a:cubicBezTo>
                <a:cubicBezTo>
                  <a:pt x="13" y="117"/>
                  <a:pt x="13" y="110"/>
                  <a:pt x="13" y="103"/>
                </a:cubicBezTo>
                <a:cubicBezTo>
                  <a:pt x="14" y="103"/>
                  <a:pt x="15" y="103"/>
                  <a:pt x="15" y="102"/>
                </a:cubicBezTo>
                <a:cubicBezTo>
                  <a:pt x="16" y="102"/>
                  <a:pt x="16" y="101"/>
                  <a:pt x="16" y="101"/>
                </a:cubicBezTo>
                <a:cubicBezTo>
                  <a:pt x="16" y="92"/>
                  <a:pt x="17" y="84"/>
                  <a:pt x="16" y="75"/>
                </a:cubicBezTo>
                <a:cubicBezTo>
                  <a:pt x="16" y="75"/>
                  <a:pt x="17" y="74"/>
                  <a:pt x="17" y="74"/>
                </a:cubicBezTo>
                <a:cubicBezTo>
                  <a:pt x="17" y="71"/>
                  <a:pt x="18" y="68"/>
                  <a:pt x="18" y="64"/>
                </a:cubicBezTo>
                <a:cubicBezTo>
                  <a:pt x="18" y="64"/>
                  <a:pt x="18" y="63"/>
                  <a:pt x="18" y="63"/>
                </a:cubicBezTo>
                <a:cubicBezTo>
                  <a:pt x="18" y="60"/>
                  <a:pt x="18" y="58"/>
                  <a:pt x="18" y="55"/>
                </a:cubicBezTo>
                <a:cubicBezTo>
                  <a:pt x="18" y="48"/>
                  <a:pt x="18" y="41"/>
                  <a:pt x="18" y="34"/>
                </a:cubicBezTo>
                <a:cubicBezTo>
                  <a:pt x="18" y="34"/>
                  <a:pt x="18" y="34"/>
                  <a:pt x="18" y="34"/>
                </a:cubicBezTo>
                <a:cubicBezTo>
                  <a:pt x="19" y="34"/>
                  <a:pt x="19" y="34"/>
                  <a:pt x="19" y="34"/>
                </a:cubicBezTo>
                <a:cubicBezTo>
                  <a:pt x="20" y="34"/>
                  <a:pt x="19" y="33"/>
                  <a:pt x="20" y="32"/>
                </a:cubicBezTo>
                <a:cubicBezTo>
                  <a:pt x="20" y="31"/>
                  <a:pt x="21" y="32"/>
                  <a:pt x="21" y="32"/>
                </a:cubicBezTo>
                <a:cubicBezTo>
                  <a:pt x="22" y="26"/>
                  <a:pt x="21" y="20"/>
                  <a:pt x="21" y="14"/>
                </a:cubicBezTo>
                <a:cubicBezTo>
                  <a:pt x="21" y="14"/>
                  <a:pt x="21" y="14"/>
                  <a:pt x="21" y="14"/>
                </a:cubicBezTo>
                <a:cubicBezTo>
                  <a:pt x="21" y="14"/>
                  <a:pt x="21" y="14"/>
                  <a:pt x="21" y="14"/>
                </a:cubicBezTo>
                <a:cubicBezTo>
                  <a:pt x="24" y="14"/>
                  <a:pt x="26" y="14"/>
                  <a:pt x="28" y="14"/>
                </a:cubicBezTo>
                <a:cubicBezTo>
                  <a:pt x="32" y="12"/>
                  <a:pt x="36" y="14"/>
                  <a:pt x="39" y="15"/>
                </a:cubicBezTo>
                <a:cubicBezTo>
                  <a:pt x="40" y="15"/>
                  <a:pt x="41" y="14"/>
                  <a:pt x="41" y="14"/>
                </a:cubicBezTo>
                <a:cubicBezTo>
                  <a:pt x="42" y="20"/>
                  <a:pt x="42" y="26"/>
                  <a:pt x="43" y="33"/>
                </a:cubicBezTo>
                <a:cubicBezTo>
                  <a:pt x="44" y="33"/>
                  <a:pt x="44" y="35"/>
                  <a:pt x="45" y="36"/>
                </a:cubicBezTo>
                <a:cubicBezTo>
                  <a:pt x="45" y="37"/>
                  <a:pt x="45" y="37"/>
                  <a:pt x="45" y="37"/>
                </a:cubicBezTo>
                <a:cubicBezTo>
                  <a:pt x="45" y="37"/>
                  <a:pt x="45" y="37"/>
                  <a:pt x="45" y="37"/>
                </a:cubicBezTo>
                <a:cubicBezTo>
                  <a:pt x="45" y="37"/>
                  <a:pt x="45" y="37"/>
                  <a:pt x="45" y="37"/>
                </a:cubicBezTo>
                <a:cubicBezTo>
                  <a:pt x="45" y="37"/>
                  <a:pt x="46" y="37"/>
                  <a:pt x="46" y="37"/>
                </a:cubicBezTo>
                <a:cubicBezTo>
                  <a:pt x="46" y="37"/>
                  <a:pt x="46" y="37"/>
                  <a:pt x="46" y="36"/>
                </a:cubicBezTo>
                <a:cubicBezTo>
                  <a:pt x="46" y="36"/>
                  <a:pt x="46" y="36"/>
                  <a:pt x="46" y="36"/>
                </a:cubicBezTo>
                <a:cubicBezTo>
                  <a:pt x="46" y="36"/>
                  <a:pt x="45" y="36"/>
                  <a:pt x="45" y="36"/>
                </a:cubicBezTo>
                <a:cubicBezTo>
                  <a:pt x="46" y="36"/>
                  <a:pt x="46" y="36"/>
                  <a:pt x="46" y="36"/>
                </a:cubicBezTo>
                <a:cubicBezTo>
                  <a:pt x="46" y="36"/>
                  <a:pt x="46" y="36"/>
                  <a:pt x="46" y="36"/>
                </a:cubicBezTo>
                <a:cubicBezTo>
                  <a:pt x="46" y="36"/>
                  <a:pt x="46" y="36"/>
                  <a:pt x="46" y="36"/>
                </a:cubicBezTo>
                <a:cubicBezTo>
                  <a:pt x="45" y="36"/>
                  <a:pt x="45" y="36"/>
                  <a:pt x="45" y="36"/>
                </a:cubicBezTo>
                <a:cubicBezTo>
                  <a:pt x="45" y="35"/>
                  <a:pt x="46" y="36"/>
                  <a:pt x="46" y="35"/>
                </a:cubicBezTo>
                <a:cubicBezTo>
                  <a:pt x="46" y="35"/>
                  <a:pt x="47" y="36"/>
                  <a:pt x="46" y="36"/>
                </a:cubicBezTo>
                <a:cubicBezTo>
                  <a:pt x="46" y="36"/>
                  <a:pt x="46" y="36"/>
                  <a:pt x="46" y="36"/>
                </a:cubicBezTo>
                <a:cubicBezTo>
                  <a:pt x="46" y="37"/>
                  <a:pt x="46" y="37"/>
                  <a:pt x="46" y="38"/>
                </a:cubicBezTo>
                <a:cubicBezTo>
                  <a:pt x="47" y="37"/>
                  <a:pt x="47" y="37"/>
                  <a:pt x="47" y="37"/>
                </a:cubicBezTo>
                <a:cubicBezTo>
                  <a:pt x="47" y="38"/>
                  <a:pt x="47" y="39"/>
                  <a:pt x="47" y="39"/>
                </a:cubicBezTo>
                <a:cubicBezTo>
                  <a:pt x="48" y="40"/>
                  <a:pt x="47" y="39"/>
                  <a:pt x="48" y="39"/>
                </a:cubicBezTo>
                <a:cubicBezTo>
                  <a:pt x="48" y="40"/>
                  <a:pt x="49" y="41"/>
                  <a:pt x="49" y="41"/>
                </a:cubicBezTo>
                <a:cubicBezTo>
                  <a:pt x="49" y="42"/>
                  <a:pt x="49" y="42"/>
                  <a:pt x="49" y="43"/>
                </a:cubicBezTo>
                <a:cubicBezTo>
                  <a:pt x="50" y="43"/>
                  <a:pt x="50" y="42"/>
                  <a:pt x="50" y="42"/>
                </a:cubicBezTo>
                <a:cubicBezTo>
                  <a:pt x="51" y="42"/>
                  <a:pt x="51" y="42"/>
                  <a:pt x="52" y="41"/>
                </a:cubicBezTo>
                <a:cubicBezTo>
                  <a:pt x="53" y="40"/>
                  <a:pt x="52" y="40"/>
                  <a:pt x="52" y="39"/>
                </a:cubicBezTo>
                <a:cubicBezTo>
                  <a:pt x="53" y="38"/>
                  <a:pt x="53" y="38"/>
                  <a:pt x="54" y="39"/>
                </a:cubicBezTo>
                <a:cubicBezTo>
                  <a:pt x="54" y="38"/>
                  <a:pt x="55" y="35"/>
                  <a:pt x="55" y="36"/>
                </a:cubicBezTo>
                <a:cubicBezTo>
                  <a:pt x="55" y="36"/>
                  <a:pt x="56" y="34"/>
                  <a:pt x="56" y="36"/>
                </a:cubicBezTo>
                <a:cubicBezTo>
                  <a:pt x="57" y="36"/>
                  <a:pt x="56" y="35"/>
                  <a:pt x="56" y="34"/>
                </a:cubicBezTo>
                <a:cubicBezTo>
                  <a:pt x="56" y="34"/>
                  <a:pt x="56" y="34"/>
                  <a:pt x="56" y="34"/>
                </a:cubicBezTo>
                <a:cubicBezTo>
                  <a:pt x="56" y="34"/>
                  <a:pt x="56" y="34"/>
                  <a:pt x="56" y="34"/>
                </a:cubicBezTo>
                <a:cubicBezTo>
                  <a:pt x="56" y="34"/>
                  <a:pt x="56" y="34"/>
                  <a:pt x="56" y="34"/>
                </a:cubicBezTo>
                <a:cubicBezTo>
                  <a:pt x="56" y="33"/>
                  <a:pt x="57" y="34"/>
                  <a:pt x="57" y="34"/>
                </a:cubicBezTo>
                <a:cubicBezTo>
                  <a:pt x="57" y="34"/>
                  <a:pt x="57" y="34"/>
                  <a:pt x="57" y="35"/>
                </a:cubicBezTo>
                <a:cubicBezTo>
                  <a:pt x="57" y="35"/>
                  <a:pt x="57" y="35"/>
                  <a:pt x="57" y="35"/>
                </a:cubicBezTo>
                <a:cubicBezTo>
                  <a:pt x="58" y="35"/>
                  <a:pt x="57" y="36"/>
                  <a:pt x="58" y="36"/>
                </a:cubicBezTo>
                <a:cubicBezTo>
                  <a:pt x="59" y="37"/>
                  <a:pt x="58" y="36"/>
                  <a:pt x="59" y="37"/>
                </a:cubicBezTo>
                <a:cubicBezTo>
                  <a:pt x="62" y="33"/>
                  <a:pt x="59" y="28"/>
                  <a:pt x="61" y="24"/>
                </a:cubicBezTo>
                <a:cubicBezTo>
                  <a:pt x="61" y="22"/>
                  <a:pt x="60" y="20"/>
                  <a:pt x="61" y="17"/>
                </a:cubicBezTo>
                <a:cubicBezTo>
                  <a:pt x="61" y="18"/>
                  <a:pt x="61" y="18"/>
                  <a:pt x="61" y="18"/>
                </a:cubicBezTo>
                <a:cubicBezTo>
                  <a:pt x="61" y="17"/>
                  <a:pt x="61" y="17"/>
                  <a:pt x="61" y="17"/>
                </a:cubicBezTo>
                <a:cubicBezTo>
                  <a:pt x="61" y="17"/>
                  <a:pt x="61" y="17"/>
                  <a:pt x="62" y="18"/>
                </a:cubicBezTo>
                <a:cubicBezTo>
                  <a:pt x="63" y="15"/>
                  <a:pt x="61" y="12"/>
                  <a:pt x="62" y="9"/>
                </a:cubicBezTo>
                <a:cubicBezTo>
                  <a:pt x="62" y="9"/>
                  <a:pt x="62" y="9"/>
                  <a:pt x="62" y="9"/>
                </a:cubicBezTo>
                <a:cubicBezTo>
                  <a:pt x="62" y="9"/>
                  <a:pt x="62" y="9"/>
                  <a:pt x="62" y="9"/>
                </a:cubicBezTo>
                <a:cubicBezTo>
                  <a:pt x="62" y="7"/>
                  <a:pt x="62" y="5"/>
                  <a:pt x="62" y="4"/>
                </a:cubicBezTo>
                <a:cubicBezTo>
                  <a:pt x="62" y="3"/>
                  <a:pt x="62" y="1"/>
                  <a:pt x="61" y="0"/>
                </a:cubicBezTo>
                <a:cubicBezTo>
                  <a:pt x="61" y="0"/>
                  <a:pt x="61" y="0"/>
                  <a:pt x="61" y="0"/>
                </a:cubicBezTo>
                <a:cubicBezTo>
                  <a:pt x="62" y="0"/>
                  <a:pt x="62" y="0"/>
                  <a:pt x="62" y="0"/>
                </a:cubicBezTo>
                <a:cubicBezTo>
                  <a:pt x="62" y="0"/>
                  <a:pt x="62" y="0"/>
                  <a:pt x="62" y="0"/>
                </a:cubicBezTo>
                <a:cubicBezTo>
                  <a:pt x="62" y="1"/>
                  <a:pt x="62" y="3"/>
                  <a:pt x="62" y="4"/>
                </a:cubicBezTo>
                <a:cubicBezTo>
                  <a:pt x="63" y="5"/>
                  <a:pt x="63" y="7"/>
                  <a:pt x="63" y="8"/>
                </a:cubicBezTo>
                <a:cubicBezTo>
                  <a:pt x="63" y="8"/>
                  <a:pt x="63" y="8"/>
                  <a:pt x="63" y="8"/>
                </a:cubicBezTo>
                <a:cubicBezTo>
                  <a:pt x="64" y="13"/>
                  <a:pt x="63" y="16"/>
                  <a:pt x="64" y="20"/>
                </a:cubicBezTo>
                <a:cubicBezTo>
                  <a:pt x="65" y="21"/>
                  <a:pt x="65" y="19"/>
                  <a:pt x="65" y="19"/>
                </a:cubicBezTo>
                <a:cubicBezTo>
                  <a:pt x="65" y="19"/>
                  <a:pt x="65" y="19"/>
                  <a:pt x="65" y="19"/>
                </a:cubicBezTo>
                <a:cubicBezTo>
                  <a:pt x="65" y="18"/>
                  <a:pt x="65" y="17"/>
                  <a:pt x="65" y="16"/>
                </a:cubicBezTo>
                <a:cubicBezTo>
                  <a:pt x="65" y="15"/>
                  <a:pt x="65" y="13"/>
                  <a:pt x="65" y="11"/>
                </a:cubicBezTo>
                <a:cubicBezTo>
                  <a:pt x="65" y="11"/>
                  <a:pt x="65" y="11"/>
                  <a:pt x="65" y="11"/>
                </a:cubicBezTo>
                <a:cubicBezTo>
                  <a:pt x="65" y="11"/>
                  <a:pt x="65" y="11"/>
                  <a:pt x="65" y="11"/>
                </a:cubicBezTo>
                <a:cubicBezTo>
                  <a:pt x="65" y="11"/>
                  <a:pt x="65" y="11"/>
                  <a:pt x="65" y="11"/>
                </a:cubicBezTo>
                <a:cubicBezTo>
                  <a:pt x="65" y="13"/>
                  <a:pt x="65" y="15"/>
                  <a:pt x="65" y="16"/>
                </a:cubicBezTo>
                <a:cubicBezTo>
                  <a:pt x="66" y="17"/>
                  <a:pt x="66" y="18"/>
                  <a:pt x="66" y="19"/>
                </a:cubicBezTo>
                <a:cubicBezTo>
                  <a:pt x="66" y="19"/>
                  <a:pt x="66" y="19"/>
                  <a:pt x="66" y="19"/>
                </a:cubicBezTo>
                <a:cubicBezTo>
                  <a:pt x="66" y="20"/>
                  <a:pt x="67" y="22"/>
                  <a:pt x="66" y="24"/>
                </a:cubicBezTo>
                <a:cubicBezTo>
                  <a:pt x="67" y="24"/>
                  <a:pt x="67" y="25"/>
                  <a:pt x="68" y="26"/>
                </a:cubicBezTo>
                <a:cubicBezTo>
                  <a:pt x="69" y="25"/>
                  <a:pt x="68" y="24"/>
                  <a:pt x="69" y="24"/>
                </a:cubicBezTo>
                <a:cubicBezTo>
                  <a:pt x="70" y="29"/>
                  <a:pt x="70" y="34"/>
                  <a:pt x="71" y="40"/>
                </a:cubicBezTo>
                <a:cubicBezTo>
                  <a:pt x="71" y="40"/>
                  <a:pt x="71" y="40"/>
                  <a:pt x="72" y="40"/>
                </a:cubicBezTo>
                <a:cubicBezTo>
                  <a:pt x="71" y="41"/>
                  <a:pt x="71" y="42"/>
                  <a:pt x="71" y="42"/>
                </a:cubicBezTo>
                <a:cubicBezTo>
                  <a:pt x="73" y="48"/>
                  <a:pt x="73" y="54"/>
                  <a:pt x="73" y="60"/>
                </a:cubicBezTo>
                <a:cubicBezTo>
                  <a:pt x="74" y="62"/>
                  <a:pt x="74" y="64"/>
                  <a:pt x="74" y="66"/>
                </a:cubicBezTo>
                <a:cubicBezTo>
                  <a:pt x="75" y="66"/>
                  <a:pt x="74" y="67"/>
                  <a:pt x="75" y="68"/>
                </a:cubicBezTo>
                <a:cubicBezTo>
                  <a:pt x="74" y="71"/>
                  <a:pt x="75" y="75"/>
                  <a:pt x="75" y="78"/>
                </a:cubicBezTo>
                <a:cubicBezTo>
                  <a:pt x="75" y="79"/>
                  <a:pt x="75" y="80"/>
                  <a:pt x="76" y="80"/>
                </a:cubicBezTo>
                <a:cubicBezTo>
                  <a:pt x="75" y="84"/>
                  <a:pt x="76" y="88"/>
                  <a:pt x="76" y="92"/>
                </a:cubicBezTo>
                <a:cubicBezTo>
                  <a:pt x="77" y="92"/>
                  <a:pt x="77" y="91"/>
                  <a:pt x="78" y="92"/>
                </a:cubicBezTo>
                <a:cubicBezTo>
                  <a:pt x="80" y="90"/>
                  <a:pt x="78" y="88"/>
                  <a:pt x="79" y="87"/>
                </a:cubicBezTo>
                <a:cubicBezTo>
                  <a:pt x="79" y="87"/>
                  <a:pt x="79" y="87"/>
                  <a:pt x="79" y="87"/>
                </a:cubicBezTo>
                <a:cubicBezTo>
                  <a:pt x="79" y="85"/>
                  <a:pt x="79" y="84"/>
                  <a:pt x="79" y="83"/>
                </a:cubicBezTo>
                <a:cubicBezTo>
                  <a:pt x="79" y="83"/>
                  <a:pt x="79" y="82"/>
                  <a:pt x="79" y="81"/>
                </a:cubicBezTo>
                <a:cubicBezTo>
                  <a:pt x="79" y="81"/>
                  <a:pt x="79" y="81"/>
                  <a:pt x="79" y="81"/>
                </a:cubicBezTo>
                <a:cubicBezTo>
                  <a:pt x="79" y="81"/>
                  <a:pt x="80" y="81"/>
                  <a:pt x="80" y="81"/>
                </a:cubicBezTo>
                <a:cubicBezTo>
                  <a:pt x="80" y="81"/>
                  <a:pt x="80" y="81"/>
                  <a:pt x="80" y="81"/>
                </a:cubicBezTo>
                <a:cubicBezTo>
                  <a:pt x="80" y="82"/>
                  <a:pt x="80" y="83"/>
                  <a:pt x="80" y="83"/>
                </a:cubicBezTo>
                <a:cubicBezTo>
                  <a:pt x="80" y="84"/>
                  <a:pt x="80" y="86"/>
                  <a:pt x="80" y="87"/>
                </a:cubicBezTo>
                <a:cubicBezTo>
                  <a:pt x="80" y="87"/>
                  <a:pt x="80" y="87"/>
                  <a:pt x="80" y="87"/>
                </a:cubicBezTo>
                <a:cubicBezTo>
                  <a:pt x="82" y="94"/>
                  <a:pt x="82" y="101"/>
                  <a:pt x="82" y="108"/>
                </a:cubicBezTo>
                <a:cubicBezTo>
                  <a:pt x="83" y="109"/>
                  <a:pt x="83" y="109"/>
                  <a:pt x="83" y="110"/>
                </a:cubicBezTo>
                <a:cubicBezTo>
                  <a:pt x="83" y="110"/>
                  <a:pt x="83" y="111"/>
                  <a:pt x="82" y="112"/>
                </a:cubicBezTo>
                <a:cubicBezTo>
                  <a:pt x="83" y="113"/>
                  <a:pt x="83" y="114"/>
                  <a:pt x="84" y="115"/>
                </a:cubicBezTo>
                <a:cubicBezTo>
                  <a:pt x="84" y="118"/>
                  <a:pt x="84" y="120"/>
                  <a:pt x="84" y="123"/>
                </a:cubicBezTo>
                <a:cubicBezTo>
                  <a:pt x="84" y="130"/>
                  <a:pt x="84" y="138"/>
                  <a:pt x="83" y="145"/>
                </a:cubicBezTo>
                <a:cubicBezTo>
                  <a:pt x="84" y="148"/>
                  <a:pt x="84" y="151"/>
                  <a:pt x="85" y="153"/>
                </a:cubicBezTo>
                <a:cubicBezTo>
                  <a:pt x="84" y="153"/>
                  <a:pt x="84" y="153"/>
                  <a:pt x="84" y="153"/>
                </a:cubicBezTo>
                <a:cubicBezTo>
                  <a:pt x="85" y="154"/>
                  <a:pt x="85" y="154"/>
                  <a:pt x="85" y="154"/>
                </a:cubicBezTo>
                <a:cubicBezTo>
                  <a:pt x="84" y="154"/>
                  <a:pt x="86" y="155"/>
                  <a:pt x="85" y="154"/>
                </a:cubicBezTo>
                <a:cubicBezTo>
                  <a:pt x="85" y="154"/>
                  <a:pt x="85" y="154"/>
                  <a:pt x="85" y="154"/>
                </a:cubicBezTo>
                <a:cubicBezTo>
                  <a:pt x="85" y="154"/>
                  <a:pt x="85" y="154"/>
                  <a:pt x="85" y="154"/>
                </a:cubicBezTo>
                <a:cubicBezTo>
                  <a:pt x="86" y="150"/>
                  <a:pt x="85" y="147"/>
                  <a:pt x="85" y="143"/>
                </a:cubicBezTo>
                <a:cubicBezTo>
                  <a:pt x="85" y="142"/>
                  <a:pt x="86" y="141"/>
                  <a:pt x="86" y="140"/>
                </a:cubicBezTo>
                <a:cubicBezTo>
                  <a:pt x="86" y="135"/>
                  <a:pt x="85" y="129"/>
                  <a:pt x="87" y="123"/>
                </a:cubicBezTo>
                <a:cubicBezTo>
                  <a:pt x="87" y="123"/>
                  <a:pt x="87" y="123"/>
                  <a:pt x="87" y="123"/>
                </a:cubicBezTo>
                <a:cubicBezTo>
                  <a:pt x="87" y="122"/>
                  <a:pt x="87" y="120"/>
                  <a:pt x="87" y="119"/>
                </a:cubicBezTo>
                <a:cubicBezTo>
                  <a:pt x="87" y="119"/>
                  <a:pt x="87" y="119"/>
                  <a:pt x="87" y="119"/>
                </a:cubicBezTo>
                <a:cubicBezTo>
                  <a:pt x="87" y="119"/>
                  <a:pt x="88" y="119"/>
                  <a:pt x="88" y="119"/>
                </a:cubicBezTo>
                <a:cubicBezTo>
                  <a:pt x="88" y="119"/>
                  <a:pt x="88" y="119"/>
                  <a:pt x="88" y="119"/>
                </a:cubicBezTo>
                <a:cubicBezTo>
                  <a:pt x="88" y="119"/>
                  <a:pt x="88" y="119"/>
                  <a:pt x="88" y="119"/>
                </a:cubicBezTo>
                <a:cubicBezTo>
                  <a:pt x="88" y="121"/>
                  <a:pt x="88" y="122"/>
                  <a:pt x="88" y="123"/>
                </a:cubicBezTo>
                <a:cubicBezTo>
                  <a:pt x="88" y="125"/>
                  <a:pt x="88" y="126"/>
                  <a:pt x="88" y="128"/>
                </a:cubicBezTo>
                <a:cubicBezTo>
                  <a:pt x="90" y="134"/>
                  <a:pt x="89" y="139"/>
                  <a:pt x="88" y="145"/>
                </a:cubicBezTo>
                <a:cubicBezTo>
                  <a:pt x="89" y="145"/>
                  <a:pt x="88" y="145"/>
                  <a:pt x="89" y="146"/>
                </a:cubicBezTo>
                <a:cubicBezTo>
                  <a:pt x="89" y="150"/>
                  <a:pt x="88" y="153"/>
                  <a:pt x="89" y="157"/>
                </a:cubicBezTo>
                <a:cubicBezTo>
                  <a:pt x="88" y="157"/>
                  <a:pt x="89" y="158"/>
                  <a:pt x="88" y="158"/>
                </a:cubicBezTo>
                <a:cubicBezTo>
                  <a:pt x="89" y="159"/>
                  <a:pt x="88" y="160"/>
                  <a:pt x="88" y="161"/>
                </a:cubicBezTo>
                <a:cubicBezTo>
                  <a:pt x="88" y="166"/>
                  <a:pt x="89" y="171"/>
                  <a:pt x="88" y="176"/>
                </a:cubicBezTo>
                <a:cubicBezTo>
                  <a:pt x="89" y="180"/>
                  <a:pt x="88" y="184"/>
                  <a:pt x="88" y="188"/>
                </a:cubicBezTo>
                <a:cubicBezTo>
                  <a:pt x="88" y="188"/>
                  <a:pt x="88" y="189"/>
                  <a:pt x="88" y="189"/>
                </a:cubicBezTo>
                <a:cubicBezTo>
                  <a:pt x="89" y="191"/>
                  <a:pt x="88" y="192"/>
                  <a:pt x="89" y="193"/>
                </a:cubicBezTo>
                <a:cubicBezTo>
                  <a:pt x="88" y="194"/>
                  <a:pt x="89" y="195"/>
                  <a:pt x="89" y="197"/>
                </a:cubicBezTo>
                <a:cubicBezTo>
                  <a:pt x="89" y="197"/>
                  <a:pt x="89" y="198"/>
                  <a:pt x="89" y="198"/>
                </a:cubicBezTo>
                <a:cubicBezTo>
                  <a:pt x="89" y="199"/>
                  <a:pt x="89" y="199"/>
                  <a:pt x="89" y="199"/>
                </a:cubicBezTo>
                <a:cubicBezTo>
                  <a:pt x="89" y="200"/>
                  <a:pt x="89" y="201"/>
                  <a:pt x="90" y="200"/>
                </a:cubicBezTo>
                <a:cubicBezTo>
                  <a:pt x="90" y="200"/>
                  <a:pt x="90" y="200"/>
                  <a:pt x="90" y="200"/>
                </a:cubicBezTo>
                <a:cubicBezTo>
                  <a:pt x="90" y="200"/>
                  <a:pt x="90" y="200"/>
                  <a:pt x="90" y="200"/>
                </a:cubicBezTo>
                <a:cubicBezTo>
                  <a:pt x="90" y="200"/>
                  <a:pt x="90" y="200"/>
                  <a:pt x="91" y="200"/>
                </a:cubicBezTo>
                <a:cubicBezTo>
                  <a:pt x="91" y="200"/>
                  <a:pt x="91" y="200"/>
                  <a:pt x="91" y="200"/>
                </a:cubicBezTo>
                <a:cubicBezTo>
                  <a:pt x="91" y="200"/>
                  <a:pt x="91" y="200"/>
                  <a:pt x="91" y="201"/>
                </a:cubicBezTo>
                <a:cubicBezTo>
                  <a:pt x="91" y="201"/>
                  <a:pt x="91" y="201"/>
                  <a:pt x="91" y="201"/>
                </a:cubicBezTo>
                <a:cubicBezTo>
                  <a:pt x="91" y="203"/>
                  <a:pt x="92" y="205"/>
                  <a:pt x="92" y="207"/>
                </a:cubicBezTo>
                <a:cubicBezTo>
                  <a:pt x="92" y="207"/>
                  <a:pt x="91" y="208"/>
                  <a:pt x="91" y="209"/>
                </a:cubicBezTo>
                <a:cubicBezTo>
                  <a:pt x="91" y="212"/>
                  <a:pt x="91" y="214"/>
                  <a:pt x="92" y="217"/>
                </a:cubicBezTo>
                <a:cubicBezTo>
                  <a:pt x="92" y="222"/>
                  <a:pt x="92" y="228"/>
                  <a:pt x="92" y="233"/>
                </a:cubicBezTo>
                <a:cubicBezTo>
                  <a:pt x="92" y="236"/>
                  <a:pt x="92" y="239"/>
                  <a:pt x="93" y="241"/>
                </a:cubicBezTo>
                <a:cubicBezTo>
                  <a:pt x="94" y="233"/>
                  <a:pt x="92" y="224"/>
                  <a:pt x="93" y="216"/>
                </a:cubicBezTo>
                <a:cubicBezTo>
                  <a:pt x="93" y="214"/>
                  <a:pt x="93" y="212"/>
                  <a:pt x="93" y="209"/>
                </a:cubicBezTo>
                <a:cubicBezTo>
                  <a:pt x="92" y="207"/>
                  <a:pt x="93" y="205"/>
                  <a:pt x="93" y="203"/>
                </a:cubicBezTo>
                <a:cubicBezTo>
                  <a:pt x="93" y="201"/>
                  <a:pt x="92" y="200"/>
                  <a:pt x="93" y="198"/>
                </a:cubicBezTo>
                <a:cubicBezTo>
                  <a:pt x="93" y="198"/>
                  <a:pt x="93" y="197"/>
                  <a:pt x="93" y="197"/>
                </a:cubicBezTo>
                <a:cubicBezTo>
                  <a:pt x="92" y="195"/>
                  <a:pt x="93" y="192"/>
                  <a:pt x="93" y="190"/>
                </a:cubicBezTo>
                <a:cubicBezTo>
                  <a:pt x="93" y="190"/>
                  <a:pt x="93" y="189"/>
                  <a:pt x="93" y="189"/>
                </a:cubicBezTo>
                <a:cubicBezTo>
                  <a:pt x="93" y="187"/>
                  <a:pt x="93" y="185"/>
                  <a:pt x="93" y="184"/>
                </a:cubicBezTo>
                <a:cubicBezTo>
                  <a:pt x="93" y="183"/>
                  <a:pt x="93" y="183"/>
                  <a:pt x="93" y="182"/>
                </a:cubicBezTo>
                <a:cubicBezTo>
                  <a:pt x="93" y="182"/>
                  <a:pt x="94" y="181"/>
                  <a:pt x="94" y="181"/>
                </a:cubicBezTo>
                <a:cubicBezTo>
                  <a:pt x="94" y="180"/>
                  <a:pt x="93" y="179"/>
                  <a:pt x="93" y="178"/>
                </a:cubicBezTo>
                <a:cubicBezTo>
                  <a:pt x="93" y="177"/>
                  <a:pt x="94" y="175"/>
                  <a:pt x="94" y="174"/>
                </a:cubicBezTo>
                <a:cubicBezTo>
                  <a:pt x="94" y="172"/>
                  <a:pt x="94" y="171"/>
                  <a:pt x="95" y="170"/>
                </a:cubicBezTo>
                <a:cubicBezTo>
                  <a:pt x="95" y="170"/>
                  <a:pt x="95" y="170"/>
                  <a:pt x="95" y="170"/>
                </a:cubicBezTo>
                <a:cubicBezTo>
                  <a:pt x="95" y="168"/>
                  <a:pt x="95" y="167"/>
                  <a:pt x="95" y="166"/>
                </a:cubicBezTo>
                <a:cubicBezTo>
                  <a:pt x="95" y="166"/>
                  <a:pt x="95" y="166"/>
                  <a:pt x="95" y="166"/>
                </a:cubicBezTo>
                <a:cubicBezTo>
                  <a:pt x="95" y="166"/>
                  <a:pt x="95" y="166"/>
                  <a:pt x="95" y="166"/>
                </a:cubicBezTo>
                <a:cubicBezTo>
                  <a:pt x="95" y="166"/>
                  <a:pt x="96" y="166"/>
                  <a:pt x="95" y="166"/>
                </a:cubicBezTo>
                <a:cubicBezTo>
                  <a:pt x="95" y="167"/>
                  <a:pt x="95" y="168"/>
                  <a:pt x="95" y="170"/>
                </a:cubicBezTo>
                <a:cubicBezTo>
                  <a:pt x="95" y="170"/>
                  <a:pt x="95" y="170"/>
                  <a:pt x="95" y="170"/>
                </a:cubicBezTo>
                <a:cubicBezTo>
                  <a:pt x="95" y="171"/>
                  <a:pt x="96" y="172"/>
                  <a:pt x="95" y="173"/>
                </a:cubicBezTo>
                <a:cubicBezTo>
                  <a:pt x="96" y="174"/>
                  <a:pt x="96" y="174"/>
                  <a:pt x="96" y="175"/>
                </a:cubicBezTo>
                <a:cubicBezTo>
                  <a:pt x="96" y="183"/>
                  <a:pt x="96" y="192"/>
                  <a:pt x="96" y="200"/>
                </a:cubicBezTo>
                <a:cubicBezTo>
                  <a:pt x="97" y="198"/>
                  <a:pt x="96" y="194"/>
                  <a:pt x="97" y="192"/>
                </a:cubicBezTo>
                <a:cubicBezTo>
                  <a:pt x="99" y="191"/>
                  <a:pt x="97" y="195"/>
                  <a:pt x="99" y="194"/>
                </a:cubicBezTo>
                <a:cubicBezTo>
                  <a:pt x="99" y="194"/>
                  <a:pt x="99" y="194"/>
                  <a:pt x="99" y="194"/>
                </a:cubicBezTo>
                <a:cubicBezTo>
                  <a:pt x="99" y="194"/>
                  <a:pt x="99" y="194"/>
                  <a:pt x="99" y="194"/>
                </a:cubicBezTo>
                <a:cubicBezTo>
                  <a:pt x="99" y="194"/>
                  <a:pt x="100" y="193"/>
                  <a:pt x="100" y="194"/>
                </a:cubicBezTo>
                <a:cubicBezTo>
                  <a:pt x="100" y="194"/>
                  <a:pt x="100" y="194"/>
                  <a:pt x="100" y="194"/>
                </a:cubicBezTo>
                <a:cubicBezTo>
                  <a:pt x="100" y="195"/>
                  <a:pt x="100" y="195"/>
                  <a:pt x="100" y="195"/>
                </a:cubicBezTo>
                <a:cubicBezTo>
                  <a:pt x="100" y="195"/>
                  <a:pt x="100" y="195"/>
                  <a:pt x="100" y="195"/>
                </a:cubicBezTo>
                <a:cubicBezTo>
                  <a:pt x="100" y="195"/>
                  <a:pt x="100" y="195"/>
                  <a:pt x="100" y="195"/>
                </a:cubicBezTo>
                <a:cubicBezTo>
                  <a:pt x="100" y="201"/>
                  <a:pt x="99" y="208"/>
                  <a:pt x="100" y="214"/>
                </a:cubicBezTo>
                <a:cubicBezTo>
                  <a:pt x="99" y="220"/>
                  <a:pt x="101" y="226"/>
                  <a:pt x="100" y="232"/>
                </a:cubicBezTo>
                <a:cubicBezTo>
                  <a:pt x="101" y="243"/>
                  <a:pt x="100" y="255"/>
                  <a:pt x="100" y="267"/>
                </a:cubicBezTo>
                <a:cubicBezTo>
                  <a:pt x="100" y="267"/>
                  <a:pt x="101" y="267"/>
                  <a:pt x="101" y="267"/>
                </a:cubicBezTo>
                <a:cubicBezTo>
                  <a:pt x="102" y="269"/>
                  <a:pt x="101" y="274"/>
                  <a:pt x="101" y="277"/>
                </a:cubicBezTo>
                <a:cubicBezTo>
                  <a:pt x="101" y="278"/>
                  <a:pt x="100" y="277"/>
                  <a:pt x="100" y="278"/>
                </a:cubicBezTo>
                <a:cubicBezTo>
                  <a:pt x="100" y="279"/>
                  <a:pt x="101" y="280"/>
                  <a:pt x="101" y="281"/>
                </a:cubicBezTo>
                <a:cubicBezTo>
                  <a:pt x="100" y="282"/>
                  <a:pt x="102" y="284"/>
                  <a:pt x="101" y="285"/>
                </a:cubicBezTo>
                <a:cubicBezTo>
                  <a:pt x="101" y="286"/>
                  <a:pt x="101" y="286"/>
                  <a:pt x="102" y="287"/>
                </a:cubicBezTo>
                <a:cubicBezTo>
                  <a:pt x="101" y="290"/>
                  <a:pt x="102" y="293"/>
                  <a:pt x="101" y="296"/>
                </a:cubicBezTo>
                <a:cubicBezTo>
                  <a:pt x="102" y="299"/>
                  <a:pt x="100" y="303"/>
                  <a:pt x="102" y="307"/>
                </a:cubicBezTo>
                <a:cubicBezTo>
                  <a:pt x="101" y="309"/>
                  <a:pt x="102" y="311"/>
                  <a:pt x="101" y="312"/>
                </a:cubicBezTo>
                <a:cubicBezTo>
                  <a:pt x="101" y="313"/>
                  <a:pt x="101" y="313"/>
                  <a:pt x="102" y="313"/>
                </a:cubicBezTo>
                <a:cubicBezTo>
                  <a:pt x="101" y="314"/>
                  <a:pt x="101" y="314"/>
                  <a:pt x="101" y="315"/>
                </a:cubicBezTo>
                <a:cubicBezTo>
                  <a:pt x="101" y="316"/>
                  <a:pt x="102" y="317"/>
                  <a:pt x="101" y="317"/>
                </a:cubicBezTo>
                <a:cubicBezTo>
                  <a:pt x="103" y="318"/>
                  <a:pt x="103" y="321"/>
                  <a:pt x="104" y="323"/>
                </a:cubicBezTo>
                <a:cubicBezTo>
                  <a:pt x="105" y="322"/>
                  <a:pt x="105" y="321"/>
                  <a:pt x="105" y="319"/>
                </a:cubicBezTo>
                <a:cubicBezTo>
                  <a:pt x="105" y="319"/>
                  <a:pt x="105" y="319"/>
                  <a:pt x="105" y="319"/>
                </a:cubicBezTo>
                <a:cubicBezTo>
                  <a:pt x="105" y="319"/>
                  <a:pt x="105" y="318"/>
                  <a:pt x="105" y="317"/>
                </a:cubicBezTo>
                <a:cubicBezTo>
                  <a:pt x="105" y="315"/>
                  <a:pt x="105" y="313"/>
                  <a:pt x="105" y="312"/>
                </a:cubicBezTo>
                <a:cubicBezTo>
                  <a:pt x="105" y="312"/>
                  <a:pt x="105" y="311"/>
                  <a:pt x="105" y="311"/>
                </a:cubicBezTo>
                <a:cubicBezTo>
                  <a:pt x="106" y="311"/>
                  <a:pt x="106" y="311"/>
                  <a:pt x="106" y="311"/>
                </a:cubicBezTo>
                <a:cubicBezTo>
                  <a:pt x="106" y="311"/>
                  <a:pt x="106" y="312"/>
                  <a:pt x="106" y="312"/>
                </a:cubicBezTo>
                <a:cubicBezTo>
                  <a:pt x="106" y="313"/>
                  <a:pt x="106" y="315"/>
                  <a:pt x="106" y="317"/>
                </a:cubicBezTo>
                <a:cubicBezTo>
                  <a:pt x="106" y="318"/>
                  <a:pt x="106" y="319"/>
                  <a:pt x="106" y="319"/>
                </a:cubicBezTo>
                <a:cubicBezTo>
                  <a:pt x="106" y="320"/>
                  <a:pt x="106" y="320"/>
                  <a:pt x="106" y="320"/>
                </a:cubicBezTo>
                <a:cubicBezTo>
                  <a:pt x="107" y="327"/>
                  <a:pt x="107" y="335"/>
                  <a:pt x="107" y="343"/>
                </a:cubicBezTo>
                <a:cubicBezTo>
                  <a:pt x="107" y="343"/>
                  <a:pt x="107" y="343"/>
                  <a:pt x="107" y="344"/>
                </a:cubicBezTo>
                <a:cubicBezTo>
                  <a:pt x="107" y="344"/>
                  <a:pt x="107" y="344"/>
                  <a:pt x="108" y="345"/>
                </a:cubicBezTo>
                <a:cubicBezTo>
                  <a:pt x="108" y="372"/>
                  <a:pt x="111" y="400"/>
                  <a:pt x="112" y="427"/>
                </a:cubicBezTo>
                <a:cubicBezTo>
                  <a:pt x="112" y="432"/>
                  <a:pt x="113" y="438"/>
                  <a:pt x="113" y="443"/>
                </a:cubicBezTo>
                <a:cubicBezTo>
                  <a:pt x="113" y="447"/>
                  <a:pt x="114" y="451"/>
                  <a:pt x="114" y="455"/>
                </a:cubicBezTo>
                <a:cubicBezTo>
                  <a:pt x="114" y="456"/>
                  <a:pt x="113" y="457"/>
                  <a:pt x="113" y="458"/>
                </a:cubicBezTo>
                <a:cubicBezTo>
                  <a:pt x="113" y="460"/>
                  <a:pt x="114" y="462"/>
                  <a:pt x="114" y="464"/>
                </a:cubicBezTo>
                <a:cubicBezTo>
                  <a:pt x="114" y="465"/>
                  <a:pt x="114" y="466"/>
                  <a:pt x="114" y="467"/>
                </a:cubicBezTo>
                <a:cubicBezTo>
                  <a:pt x="114" y="468"/>
                  <a:pt x="115" y="469"/>
                  <a:pt x="114" y="471"/>
                </a:cubicBezTo>
                <a:cubicBezTo>
                  <a:pt x="115" y="477"/>
                  <a:pt x="115" y="483"/>
                  <a:pt x="115" y="489"/>
                </a:cubicBezTo>
                <a:cubicBezTo>
                  <a:pt x="115" y="494"/>
                  <a:pt x="115" y="500"/>
                  <a:pt x="115" y="505"/>
                </a:cubicBezTo>
                <a:cubicBezTo>
                  <a:pt x="115" y="507"/>
                  <a:pt x="116" y="510"/>
                  <a:pt x="116" y="512"/>
                </a:cubicBezTo>
                <a:cubicBezTo>
                  <a:pt x="116" y="514"/>
                  <a:pt x="115" y="516"/>
                  <a:pt x="115" y="518"/>
                </a:cubicBezTo>
                <a:cubicBezTo>
                  <a:pt x="115" y="518"/>
                  <a:pt x="116" y="519"/>
                  <a:pt x="116" y="519"/>
                </a:cubicBezTo>
                <a:cubicBezTo>
                  <a:pt x="116" y="526"/>
                  <a:pt x="116" y="534"/>
                  <a:pt x="117" y="542"/>
                </a:cubicBezTo>
                <a:cubicBezTo>
                  <a:pt x="117" y="546"/>
                  <a:pt x="117" y="550"/>
                  <a:pt x="117" y="554"/>
                </a:cubicBezTo>
                <a:cubicBezTo>
                  <a:pt x="117" y="558"/>
                  <a:pt x="118" y="562"/>
                  <a:pt x="118" y="566"/>
                </a:cubicBezTo>
                <a:cubicBezTo>
                  <a:pt x="119" y="582"/>
                  <a:pt x="120" y="598"/>
                  <a:pt x="121" y="614"/>
                </a:cubicBezTo>
                <a:cubicBezTo>
                  <a:pt x="121" y="620"/>
                  <a:pt x="122" y="627"/>
                  <a:pt x="122" y="634"/>
                </a:cubicBezTo>
                <a:cubicBezTo>
                  <a:pt x="122" y="641"/>
                  <a:pt x="122" y="647"/>
                  <a:pt x="122" y="654"/>
                </a:cubicBezTo>
                <a:cubicBezTo>
                  <a:pt x="123" y="662"/>
                  <a:pt x="122" y="669"/>
                  <a:pt x="122" y="676"/>
                </a:cubicBezTo>
                <a:cubicBezTo>
                  <a:pt x="122" y="684"/>
                  <a:pt x="123" y="691"/>
                  <a:pt x="123" y="699"/>
                </a:cubicBezTo>
                <a:cubicBezTo>
                  <a:pt x="123" y="701"/>
                  <a:pt x="123" y="703"/>
                  <a:pt x="123" y="706"/>
                </a:cubicBezTo>
                <a:cubicBezTo>
                  <a:pt x="123" y="713"/>
                  <a:pt x="124" y="720"/>
                  <a:pt x="124" y="728"/>
                </a:cubicBezTo>
                <a:cubicBezTo>
                  <a:pt x="125" y="731"/>
                  <a:pt x="125" y="734"/>
                  <a:pt x="125" y="736"/>
                </a:cubicBezTo>
                <a:cubicBezTo>
                  <a:pt x="125" y="739"/>
                  <a:pt x="125" y="743"/>
                  <a:pt x="126" y="746"/>
                </a:cubicBezTo>
                <a:cubicBezTo>
                  <a:pt x="126" y="752"/>
                  <a:pt x="126" y="758"/>
                  <a:pt x="127" y="763"/>
                </a:cubicBezTo>
                <a:cubicBezTo>
                  <a:pt x="126" y="770"/>
                  <a:pt x="128" y="776"/>
                  <a:pt x="127" y="782"/>
                </a:cubicBezTo>
                <a:cubicBezTo>
                  <a:pt x="128" y="783"/>
                  <a:pt x="127" y="784"/>
                  <a:pt x="128" y="784"/>
                </a:cubicBezTo>
                <a:cubicBezTo>
                  <a:pt x="128" y="791"/>
                  <a:pt x="128" y="799"/>
                  <a:pt x="129" y="806"/>
                </a:cubicBezTo>
                <a:cubicBezTo>
                  <a:pt x="129" y="813"/>
                  <a:pt x="129" y="820"/>
                  <a:pt x="130" y="827"/>
                </a:cubicBezTo>
                <a:cubicBezTo>
                  <a:pt x="129" y="830"/>
                  <a:pt x="130" y="833"/>
                  <a:pt x="130" y="835"/>
                </a:cubicBezTo>
                <a:cubicBezTo>
                  <a:pt x="130" y="837"/>
                  <a:pt x="129" y="838"/>
                  <a:pt x="130" y="839"/>
                </a:cubicBezTo>
                <a:cubicBezTo>
                  <a:pt x="129" y="841"/>
                  <a:pt x="130" y="842"/>
                  <a:pt x="129" y="844"/>
                </a:cubicBezTo>
                <a:cubicBezTo>
                  <a:pt x="129" y="844"/>
                  <a:pt x="129" y="844"/>
                  <a:pt x="129" y="844"/>
                </a:cubicBezTo>
                <a:cubicBezTo>
                  <a:pt x="129" y="844"/>
                  <a:pt x="130" y="845"/>
                  <a:pt x="130" y="845"/>
                </a:cubicBezTo>
                <a:cubicBezTo>
                  <a:pt x="130" y="846"/>
                  <a:pt x="129" y="846"/>
                  <a:pt x="129" y="846"/>
                </a:cubicBezTo>
                <a:cubicBezTo>
                  <a:pt x="129" y="847"/>
                  <a:pt x="129" y="847"/>
                  <a:pt x="129" y="847"/>
                </a:cubicBezTo>
                <a:cubicBezTo>
                  <a:pt x="129" y="847"/>
                  <a:pt x="129" y="847"/>
                  <a:pt x="130" y="848"/>
                </a:cubicBezTo>
                <a:cubicBezTo>
                  <a:pt x="130" y="848"/>
                  <a:pt x="130" y="848"/>
                  <a:pt x="130" y="848"/>
                </a:cubicBezTo>
                <a:cubicBezTo>
                  <a:pt x="130" y="848"/>
                  <a:pt x="130" y="849"/>
                  <a:pt x="130" y="849"/>
                </a:cubicBezTo>
                <a:cubicBezTo>
                  <a:pt x="130" y="850"/>
                  <a:pt x="130" y="851"/>
                  <a:pt x="129" y="853"/>
                </a:cubicBezTo>
                <a:cubicBezTo>
                  <a:pt x="129" y="853"/>
                  <a:pt x="129" y="853"/>
                  <a:pt x="129" y="853"/>
                </a:cubicBezTo>
                <a:cubicBezTo>
                  <a:pt x="130" y="854"/>
                  <a:pt x="130" y="856"/>
                  <a:pt x="130" y="858"/>
                </a:cubicBezTo>
                <a:cubicBezTo>
                  <a:pt x="130" y="858"/>
                  <a:pt x="130" y="858"/>
                  <a:pt x="130" y="858"/>
                </a:cubicBezTo>
                <a:cubicBezTo>
                  <a:pt x="130" y="858"/>
                  <a:pt x="130" y="858"/>
                  <a:pt x="130" y="858"/>
                </a:cubicBezTo>
                <a:cubicBezTo>
                  <a:pt x="130" y="859"/>
                  <a:pt x="130" y="860"/>
                  <a:pt x="129" y="860"/>
                </a:cubicBezTo>
                <a:cubicBezTo>
                  <a:pt x="129" y="860"/>
                  <a:pt x="129" y="860"/>
                  <a:pt x="129" y="860"/>
                </a:cubicBezTo>
                <a:cubicBezTo>
                  <a:pt x="130" y="861"/>
                  <a:pt x="130" y="862"/>
                  <a:pt x="130" y="863"/>
                </a:cubicBezTo>
                <a:cubicBezTo>
                  <a:pt x="130" y="863"/>
                  <a:pt x="130" y="863"/>
                  <a:pt x="130" y="863"/>
                </a:cubicBezTo>
                <a:cubicBezTo>
                  <a:pt x="130" y="865"/>
                  <a:pt x="130" y="868"/>
                  <a:pt x="130" y="870"/>
                </a:cubicBezTo>
                <a:cubicBezTo>
                  <a:pt x="130" y="870"/>
                  <a:pt x="130" y="870"/>
                  <a:pt x="130" y="871"/>
                </a:cubicBezTo>
                <a:cubicBezTo>
                  <a:pt x="130" y="871"/>
                  <a:pt x="130" y="871"/>
                  <a:pt x="130" y="871"/>
                </a:cubicBezTo>
                <a:cubicBezTo>
                  <a:pt x="130" y="871"/>
                  <a:pt x="129" y="871"/>
                  <a:pt x="129" y="871"/>
                </a:cubicBezTo>
                <a:cubicBezTo>
                  <a:pt x="129" y="871"/>
                  <a:pt x="129" y="870"/>
                  <a:pt x="129" y="870"/>
                </a:cubicBezTo>
                <a:cubicBezTo>
                  <a:pt x="129" y="870"/>
                  <a:pt x="129" y="870"/>
                  <a:pt x="129" y="870"/>
                </a:cubicBezTo>
                <a:cubicBezTo>
                  <a:pt x="128" y="871"/>
                  <a:pt x="129" y="872"/>
                  <a:pt x="129" y="873"/>
                </a:cubicBezTo>
                <a:cubicBezTo>
                  <a:pt x="129" y="873"/>
                  <a:pt x="129" y="873"/>
                  <a:pt x="130" y="872"/>
                </a:cubicBezTo>
                <a:cubicBezTo>
                  <a:pt x="130" y="873"/>
                  <a:pt x="130" y="873"/>
                  <a:pt x="130" y="874"/>
                </a:cubicBezTo>
                <a:cubicBezTo>
                  <a:pt x="130" y="874"/>
                  <a:pt x="130" y="874"/>
                  <a:pt x="130" y="874"/>
                </a:cubicBezTo>
                <a:cubicBezTo>
                  <a:pt x="130" y="874"/>
                  <a:pt x="130" y="875"/>
                  <a:pt x="130" y="875"/>
                </a:cubicBezTo>
                <a:cubicBezTo>
                  <a:pt x="130" y="876"/>
                  <a:pt x="130" y="877"/>
                  <a:pt x="130" y="878"/>
                </a:cubicBezTo>
                <a:cubicBezTo>
                  <a:pt x="129" y="879"/>
                  <a:pt x="129" y="879"/>
                  <a:pt x="129" y="879"/>
                </a:cubicBezTo>
                <a:cubicBezTo>
                  <a:pt x="129" y="879"/>
                  <a:pt x="129" y="879"/>
                  <a:pt x="129" y="879"/>
                </a:cubicBezTo>
                <a:cubicBezTo>
                  <a:pt x="129" y="879"/>
                  <a:pt x="129" y="880"/>
                  <a:pt x="129" y="880"/>
                </a:cubicBezTo>
                <a:cubicBezTo>
                  <a:pt x="130" y="880"/>
                  <a:pt x="130" y="880"/>
                  <a:pt x="130" y="880"/>
                </a:cubicBezTo>
                <a:cubicBezTo>
                  <a:pt x="130" y="881"/>
                  <a:pt x="130" y="881"/>
                  <a:pt x="130" y="881"/>
                </a:cubicBezTo>
                <a:cubicBezTo>
                  <a:pt x="130" y="881"/>
                  <a:pt x="130" y="882"/>
                  <a:pt x="130" y="883"/>
                </a:cubicBezTo>
                <a:cubicBezTo>
                  <a:pt x="130" y="883"/>
                  <a:pt x="130" y="883"/>
                  <a:pt x="130" y="883"/>
                </a:cubicBezTo>
                <a:cubicBezTo>
                  <a:pt x="130" y="883"/>
                  <a:pt x="130" y="884"/>
                  <a:pt x="130" y="884"/>
                </a:cubicBezTo>
                <a:cubicBezTo>
                  <a:pt x="130" y="884"/>
                  <a:pt x="130" y="884"/>
                  <a:pt x="130" y="884"/>
                </a:cubicBezTo>
                <a:cubicBezTo>
                  <a:pt x="130" y="885"/>
                  <a:pt x="130" y="887"/>
                  <a:pt x="130" y="888"/>
                </a:cubicBezTo>
                <a:cubicBezTo>
                  <a:pt x="129" y="886"/>
                  <a:pt x="129" y="890"/>
                  <a:pt x="129" y="891"/>
                </a:cubicBezTo>
                <a:cubicBezTo>
                  <a:pt x="129" y="891"/>
                  <a:pt x="129" y="891"/>
                  <a:pt x="129" y="891"/>
                </a:cubicBezTo>
                <a:cubicBezTo>
                  <a:pt x="129" y="891"/>
                  <a:pt x="129" y="891"/>
                  <a:pt x="129" y="891"/>
                </a:cubicBezTo>
                <a:cubicBezTo>
                  <a:pt x="129" y="892"/>
                  <a:pt x="129" y="892"/>
                  <a:pt x="129" y="892"/>
                </a:cubicBezTo>
                <a:cubicBezTo>
                  <a:pt x="129" y="892"/>
                  <a:pt x="129" y="892"/>
                  <a:pt x="129" y="891"/>
                </a:cubicBezTo>
                <a:cubicBezTo>
                  <a:pt x="129" y="891"/>
                  <a:pt x="129" y="891"/>
                  <a:pt x="129" y="891"/>
                </a:cubicBezTo>
                <a:cubicBezTo>
                  <a:pt x="129" y="891"/>
                  <a:pt x="129" y="891"/>
                  <a:pt x="129" y="891"/>
                </a:cubicBezTo>
                <a:cubicBezTo>
                  <a:pt x="129" y="891"/>
                  <a:pt x="129" y="891"/>
                  <a:pt x="129" y="890"/>
                </a:cubicBezTo>
                <a:cubicBezTo>
                  <a:pt x="129" y="890"/>
                  <a:pt x="129" y="890"/>
                  <a:pt x="130" y="889"/>
                </a:cubicBezTo>
                <a:cubicBezTo>
                  <a:pt x="130" y="889"/>
                  <a:pt x="130" y="889"/>
                  <a:pt x="130" y="889"/>
                </a:cubicBezTo>
                <a:cubicBezTo>
                  <a:pt x="130" y="889"/>
                  <a:pt x="130" y="889"/>
                  <a:pt x="130" y="889"/>
                </a:cubicBezTo>
                <a:cubicBezTo>
                  <a:pt x="130" y="889"/>
                  <a:pt x="130" y="889"/>
                  <a:pt x="130" y="889"/>
                </a:cubicBezTo>
                <a:cubicBezTo>
                  <a:pt x="130" y="890"/>
                  <a:pt x="130" y="890"/>
                  <a:pt x="130" y="891"/>
                </a:cubicBezTo>
                <a:cubicBezTo>
                  <a:pt x="130" y="891"/>
                  <a:pt x="130" y="891"/>
                  <a:pt x="130" y="891"/>
                </a:cubicBezTo>
                <a:cubicBezTo>
                  <a:pt x="130" y="891"/>
                  <a:pt x="130" y="891"/>
                  <a:pt x="130" y="891"/>
                </a:cubicBezTo>
                <a:cubicBezTo>
                  <a:pt x="130" y="891"/>
                  <a:pt x="130" y="891"/>
                  <a:pt x="130" y="892"/>
                </a:cubicBezTo>
                <a:cubicBezTo>
                  <a:pt x="130" y="892"/>
                  <a:pt x="131" y="893"/>
                  <a:pt x="130" y="893"/>
                </a:cubicBezTo>
                <a:cubicBezTo>
                  <a:pt x="130" y="894"/>
                  <a:pt x="130" y="894"/>
                  <a:pt x="130" y="895"/>
                </a:cubicBezTo>
                <a:cubicBezTo>
                  <a:pt x="130" y="900"/>
                  <a:pt x="131" y="905"/>
                  <a:pt x="130" y="910"/>
                </a:cubicBezTo>
                <a:cubicBezTo>
                  <a:pt x="131" y="913"/>
                  <a:pt x="130" y="915"/>
                  <a:pt x="130" y="918"/>
                </a:cubicBezTo>
                <a:cubicBezTo>
                  <a:pt x="131" y="918"/>
                  <a:pt x="130" y="919"/>
                  <a:pt x="131" y="919"/>
                </a:cubicBezTo>
                <a:cubicBezTo>
                  <a:pt x="130" y="921"/>
                  <a:pt x="130" y="922"/>
                  <a:pt x="131" y="924"/>
                </a:cubicBezTo>
                <a:cubicBezTo>
                  <a:pt x="130" y="924"/>
                  <a:pt x="130" y="925"/>
                  <a:pt x="130" y="925"/>
                </a:cubicBezTo>
                <a:cubicBezTo>
                  <a:pt x="130" y="925"/>
                  <a:pt x="131" y="925"/>
                  <a:pt x="131" y="926"/>
                </a:cubicBezTo>
                <a:cubicBezTo>
                  <a:pt x="130" y="926"/>
                  <a:pt x="130" y="926"/>
                  <a:pt x="130" y="926"/>
                </a:cubicBezTo>
                <a:cubicBezTo>
                  <a:pt x="131" y="926"/>
                  <a:pt x="131" y="926"/>
                  <a:pt x="131" y="926"/>
                </a:cubicBezTo>
                <a:cubicBezTo>
                  <a:pt x="130" y="927"/>
                  <a:pt x="132" y="928"/>
                  <a:pt x="130" y="929"/>
                </a:cubicBezTo>
                <a:cubicBezTo>
                  <a:pt x="131" y="929"/>
                  <a:pt x="131" y="928"/>
                  <a:pt x="131" y="929"/>
                </a:cubicBezTo>
                <a:cubicBezTo>
                  <a:pt x="131" y="930"/>
                  <a:pt x="131" y="930"/>
                  <a:pt x="130" y="932"/>
                </a:cubicBezTo>
                <a:cubicBezTo>
                  <a:pt x="131" y="933"/>
                  <a:pt x="130" y="933"/>
                  <a:pt x="131" y="935"/>
                </a:cubicBezTo>
                <a:cubicBezTo>
                  <a:pt x="130" y="935"/>
                  <a:pt x="132" y="936"/>
                  <a:pt x="131" y="936"/>
                </a:cubicBezTo>
                <a:cubicBezTo>
                  <a:pt x="131" y="937"/>
                  <a:pt x="131" y="937"/>
                  <a:pt x="131" y="937"/>
                </a:cubicBezTo>
                <a:cubicBezTo>
                  <a:pt x="131" y="952"/>
                  <a:pt x="131" y="967"/>
                  <a:pt x="131" y="982"/>
                </a:cubicBezTo>
                <a:cubicBezTo>
                  <a:pt x="131" y="983"/>
                  <a:pt x="131" y="984"/>
                  <a:pt x="131" y="985"/>
                </a:cubicBezTo>
                <a:cubicBezTo>
                  <a:pt x="130" y="996"/>
                  <a:pt x="131" y="1007"/>
                  <a:pt x="130" y="1018"/>
                </a:cubicBezTo>
                <a:cubicBezTo>
                  <a:pt x="131" y="1024"/>
                  <a:pt x="131" y="1030"/>
                  <a:pt x="130" y="1036"/>
                </a:cubicBezTo>
                <a:cubicBezTo>
                  <a:pt x="131" y="1053"/>
                  <a:pt x="131" y="1070"/>
                  <a:pt x="130" y="1087"/>
                </a:cubicBezTo>
                <a:cubicBezTo>
                  <a:pt x="129" y="1092"/>
                  <a:pt x="129" y="1096"/>
                  <a:pt x="129" y="1101"/>
                </a:cubicBezTo>
                <a:cubicBezTo>
                  <a:pt x="129" y="1103"/>
                  <a:pt x="129" y="1105"/>
                  <a:pt x="128" y="1108"/>
                </a:cubicBezTo>
                <a:cubicBezTo>
                  <a:pt x="128" y="1113"/>
                  <a:pt x="127" y="1120"/>
                  <a:pt x="127" y="1126"/>
                </a:cubicBezTo>
                <a:cubicBezTo>
                  <a:pt x="127" y="1126"/>
                  <a:pt x="128" y="1127"/>
                  <a:pt x="128" y="1127"/>
                </a:cubicBezTo>
                <a:cubicBezTo>
                  <a:pt x="127" y="1128"/>
                  <a:pt x="128" y="1130"/>
                  <a:pt x="127" y="1131"/>
                </a:cubicBezTo>
                <a:cubicBezTo>
                  <a:pt x="126" y="1134"/>
                  <a:pt x="128" y="1137"/>
                  <a:pt x="126" y="1140"/>
                </a:cubicBezTo>
                <a:cubicBezTo>
                  <a:pt x="127" y="1141"/>
                  <a:pt x="126" y="1141"/>
                  <a:pt x="127" y="1142"/>
                </a:cubicBezTo>
                <a:cubicBezTo>
                  <a:pt x="126" y="1144"/>
                  <a:pt x="127" y="1149"/>
                  <a:pt x="127" y="1153"/>
                </a:cubicBezTo>
                <a:cubicBezTo>
                  <a:pt x="127" y="1154"/>
                  <a:pt x="127" y="1155"/>
                  <a:pt x="125" y="1155"/>
                </a:cubicBezTo>
                <a:cubicBezTo>
                  <a:pt x="125" y="1159"/>
                  <a:pt x="125" y="1162"/>
                  <a:pt x="126" y="1166"/>
                </a:cubicBezTo>
                <a:cubicBezTo>
                  <a:pt x="125" y="1167"/>
                  <a:pt x="125" y="1166"/>
                  <a:pt x="125" y="1166"/>
                </a:cubicBezTo>
                <a:cubicBezTo>
                  <a:pt x="125" y="1167"/>
                  <a:pt x="125" y="1168"/>
                  <a:pt x="125" y="1169"/>
                </a:cubicBezTo>
                <a:cubicBezTo>
                  <a:pt x="125" y="1170"/>
                  <a:pt x="125" y="1170"/>
                  <a:pt x="125" y="1171"/>
                </a:cubicBezTo>
                <a:cubicBezTo>
                  <a:pt x="125" y="1171"/>
                  <a:pt x="125" y="1171"/>
                  <a:pt x="125" y="1171"/>
                </a:cubicBezTo>
                <a:cubicBezTo>
                  <a:pt x="124" y="1171"/>
                  <a:pt x="124" y="1171"/>
                  <a:pt x="124" y="1171"/>
                </a:cubicBezTo>
                <a:cubicBezTo>
                  <a:pt x="124" y="1170"/>
                  <a:pt x="124" y="1170"/>
                  <a:pt x="124" y="1169"/>
                </a:cubicBezTo>
                <a:cubicBezTo>
                  <a:pt x="124" y="1168"/>
                  <a:pt x="124" y="1167"/>
                  <a:pt x="124" y="1166"/>
                </a:cubicBezTo>
                <a:cubicBezTo>
                  <a:pt x="124" y="1166"/>
                  <a:pt x="124" y="1166"/>
                  <a:pt x="124" y="1166"/>
                </a:cubicBezTo>
                <a:cubicBezTo>
                  <a:pt x="124" y="1165"/>
                  <a:pt x="123" y="1164"/>
                  <a:pt x="122" y="1163"/>
                </a:cubicBezTo>
                <a:cubicBezTo>
                  <a:pt x="121" y="1164"/>
                  <a:pt x="122" y="1165"/>
                  <a:pt x="122" y="1166"/>
                </a:cubicBezTo>
                <a:cubicBezTo>
                  <a:pt x="120" y="1167"/>
                  <a:pt x="121" y="1169"/>
                  <a:pt x="120" y="1170"/>
                </a:cubicBezTo>
                <a:cubicBezTo>
                  <a:pt x="119" y="1170"/>
                  <a:pt x="118" y="1170"/>
                  <a:pt x="118" y="1171"/>
                </a:cubicBezTo>
                <a:cubicBezTo>
                  <a:pt x="115" y="1170"/>
                  <a:pt x="114" y="1169"/>
                  <a:pt x="114" y="1166"/>
                </a:cubicBezTo>
                <a:cubicBezTo>
                  <a:pt x="114" y="1162"/>
                  <a:pt x="115" y="1157"/>
                  <a:pt x="114" y="1154"/>
                </a:cubicBezTo>
                <a:cubicBezTo>
                  <a:pt x="114" y="1153"/>
                  <a:pt x="114" y="1153"/>
                  <a:pt x="114" y="1153"/>
                </a:cubicBezTo>
                <a:cubicBezTo>
                  <a:pt x="114" y="1152"/>
                  <a:pt x="114" y="1152"/>
                  <a:pt x="114" y="1151"/>
                </a:cubicBezTo>
                <a:cubicBezTo>
                  <a:pt x="114" y="1151"/>
                  <a:pt x="114" y="1151"/>
                  <a:pt x="114" y="1150"/>
                </a:cubicBezTo>
                <a:cubicBezTo>
                  <a:pt x="114" y="1150"/>
                  <a:pt x="114" y="1149"/>
                  <a:pt x="114" y="1148"/>
                </a:cubicBezTo>
                <a:cubicBezTo>
                  <a:pt x="114" y="1147"/>
                  <a:pt x="114" y="1146"/>
                  <a:pt x="114" y="1145"/>
                </a:cubicBezTo>
                <a:cubicBezTo>
                  <a:pt x="114" y="1145"/>
                  <a:pt x="114" y="1145"/>
                  <a:pt x="114" y="1144"/>
                </a:cubicBezTo>
                <a:cubicBezTo>
                  <a:pt x="114" y="1143"/>
                  <a:pt x="114" y="1143"/>
                  <a:pt x="114" y="1143"/>
                </a:cubicBezTo>
                <a:cubicBezTo>
                  <a:pt x="114" y="1141"/>
                  <a:pt x="114" y="1139"/>
                  <a:pt x="114" y="1138"/>
                </a:cubicBezTo>
                <a:cubicBezTo>
                  <a:pt x="114" y="1138"/>
                  <a:pt x="114" y="1138"/>
                  <a:pt x="113" y="1138"/>
                </a:cubicBezTo>
                <a:cubicBezTo>
                  <a:pt x="113" y="1145"/>
                  <a:pt x="112" y="1152"/>
                  <a:pt x="112" y="1160"/>
                </a:cubicBezTo>
                <a:cubicBezTo>
                  <a:pt x="112" y="1160"/>
                  <a:pt x="112" y="1160"/>
                  <a:pt x="112" y="1160"/>
                </a:cubicBezTo>
                <a:cubicBezTo>
                  <a:pt x="112" y="1160"/>
                  <a:pt x="112" y="1160"/>
                  <a:pt x="112" y="1160"/>
                </a:cubicBezTo>
                <a:cubicBezTo>
                  <a:pt x="112" y="1152"/>
                  <a:pt x="112" y="1145"/>
                  <a:pt x="113" y="1138"/>
                </a:cubicBezTo>
                <a:cubicBezTo>
                  <a:pt x="113" y="1138"/>
                  <a:pt x="113" y="1138"/>
                  <a:pt x="113" y="1138"/>
                </a:cubicBezTo>
                <a:cubicBezTo>
                  <a:pt x="113" y="1137"/>
                  <a:pt x="112" y="1137"/>
                  <a:pt x="113" y="1136"/>
                </a:cubicBezTo>
                <a:cubicBezTo>
                  <a:pt x="113" y="1136"/>
                  <a:pt x="113" y="1136"/>
                  <a:pt x="113" y="1136"/>
                </a:cubicBezTo>
                <a:cubicBezTo>
                  <a:pt x="113" y="1135"/>
                  <a:pt x="113" y="1134"/>
                  <a:pt x="113" y="1133"/>
                </a:cubicBezTo>
                <a:cubicBezTo>
                  <a:pt x="113" y="1132"/>
                  <a:pt x="113" y="1131"/>
                  <a:pt x="113" y="1130"/>
                </a:cubicBezTo>
                <a:cubicBezTo>
                  <a:pt x="113" y="1130"/>
                  <a:pt x="113" y="1130"/>
                  <a:pt x="113" y="1130"/>
                </a:cubicBezTo>
                <a:cubicBezTo>
                  <a:pt x="113" y="1130"/>
                  <a:pt x="113" y="1129"/>
                  <a:pt x="113" y="1128"/>
                </a:cubicBezTo>
                <a:cubicBezTo>
                  <a:pt x="113" y="1128"/>
                  <a:pt x="113" y="1128"/>
                  <a:pt x="113" y="1128"/>
                </a:cubicBezTo>
                <a:cubicBezTo>
                  <a:pt x="114" y="1125"/>
                  <a:pt x="114" y="1125"/>
                  <a:pt x="114" y="1125"/>
                </a:cubicBezTo>
                <a:cubicBezTo>
                  <a:pt x="114" y="1118"/>
                  <a:pt x="115" y="1111"/>
                  <a:pt x="115" y="1104"/>
                </a:cubicBezTo>
                <a:cubicBezTo>
                  <a:pt x="115" y="1104"/>
                  <a:pt x="115" y="1104"/>
                  <a:pt x="115" y="1104"/>
                </a:cubicBezTo>
                <a:cubicBezTo>
                  <a:pt x="116" y="1104"/>
                  <a:pt x="116" y="1104"/>
                  <a:pt x="116" y="1104"/>
                </a:cubicBezTo>
                <a:cubicBezTo>
                  <a:pt x="116" y="1104"/>
                  <a:pt x="116" y="1104"/>
                  <a:pt x="116" y="1104"/>
                </a:cubicBezTo>
                <a:cubicBezTo>
                  <a:pt x="116" y="1111"/>
                  <a:pt x="115" y="1118"/>
                  <a:pt x="114" y="1125"/>
                </a:cubicBezTo>
                <a:cubicBezTo>
                  <a:pt x="114" y="1128"/>
                  <a:pt x="114" y="1128"/>
                  <a:pt x="114" y="1128"/>
                </a:cubicBezTo>
                <a:cubicBezTo>
                  <a:pt x="114" y="1128"/>
                  <a:pt x="114" y="1128"/>
                  <a:pt x="114" y="1128"/>
                </a:cubicBezTo>
                <a:cubicBezTo>
                  <a:pt x="114" y="1128"/>
                  <a:pt x="114" y="1128"/>
                  <a:pt x="114" y="1128"/>
                </a:cubicBezTo>
                <a:cubicBezTo>
                  <a:pt x="115" y="1129"/>
                  <a:pt x="114" y="1127"/>
                  <a:pt x="115" y="1127"/>
                </a:cubicBezTo>
                <a:cubicBezTo>
                  <a:pt x="116" y="1119"/>
                  <a:pt x="116" y="1112"/>
                  <a:pt x="117" y="1103"/>
                </a:cubicBezTo>
                <a:cubicBezTo>
                  <a:pt x="118" y="1100"/>
                  <a:pt x="117" y="1098"/>
                  <a:pt x="118" y="1095"/>
                </a:cubicBezTo>
                <a:cubicBezTo>
                  <a:pt x="118" y="1093"/>
                  <a:pt x="118" y="1091"/>
                  <a:pt x="118" y="1089"/>
                </a:cubicBezTo>
                <a:cubicBezTo>
                  <a:pt x="118" y="1089"/>
                  <a:pt x="119" y="1089"/>
                  <a:pt x="119" y="1088"/>
                </a:cubicBezTo>
                <a:cubicBezTo>
                  <a:pt x="119" y="1088"/>
                  <a:pt x="118" y="1087"/>
                  <a:pt x="118" y="1086"/>
                </a:cubicBezTo>
                <a:cubicBezTo>
                  <a:pt x="118" y="1086"/>
                  <a:pt x="119" y="1084"/>
                  <a:pt x="118" y="1083"/>
                </a:cubicBezTo>
                <a:cubicBezTo>
                  <a:pt x="119" y="1081"/>
                  <a:pt x="119" y="1079"/>
                  <a:pt x="119" y="1077"/>
                </a:cubicBezTo>
                <a:cubicBezTo>
                  <a:pt x="119" y="1077"/>
                  <a:pt x="119" y="1077"/>
                  <a:pt x="120" y="1076"/>
                </a:cubicBezTo>
                <a:cubicBezTo>
                  <a:pt x="118" y="1073"/>
                  <a:pt x="121" y="1069"/>
                  <a:pt x="119" y="1065"/>
                </a:cubicBezTo>
                <a:cubicBezTo>
                  <a:pt x="120" y="1062"/>
                  <a:pt x="120" y="1059"/>
                  <a:pt x="119" y="1055"/>
                </a:cubicBezTo>
                <a:cubicBezTo>
                  <a:pt x="121" y="1044"/>
                  <a:pt x="119" y="1033"/>
                  <a:pt x="120" y="1021"/>
                </a:cubicBezTo>
                <a:cubicBezTo>
                  <a:pt x="120" y="1021"/>
                  <a:pt x="120" y="1021"/>
                  <a:pt x="120" y="1020"/>
                </a:cubicBezTo>
                <a:cubicBezTo>
                  <a:pt x="120" y="1020"/>
                  <a:pt x="120" y="1020"/>
                  <a:pt x="120" y="1020"/>
                </a:cubicBezTo>
                <a:cubicBezTo>
                  <a:pt x="120" y="1020"/>
                  <a:pt x="120" y="1020"/>
                  <a:pt x="120" y="1020"/>
                </a:cubicBezTo>
                <a:cubicBezTo>
                  <a:pt x="120" y="1020"/>
                  <a:pt x="120" y="1020"/>
                  <a:pt x="120" y="1020"/>
                </a:cubicBezTo>
                <a:cubicBezTo>
                  <a:pt x="120" y="1021"/>
                  <a:pt x="120" y="1021"/>
                  <a:pt x="120" y="1021"/>
                </a:cubicBezTo>
                <a:cubicBezTo>
                  <a:pt x="120" y="1021"/>
                  <a:pt x="120" y="1021"/>
                  <a:pt x="120" y="1021"/>
                </a:cubicBezTo>
                <a:cubicBezTo>
                  <a:pt x="120" y="1021"/>
                  <a:pt x="120" y="1021"/>
                  <a:pt x="120" y="1021"/>
                </a:cubicBezTo>
                <a:cubicBezTo>
                  <a:pt x="120" y="1021"/>
                  <a:pt x="120" y="1022"/>
                  <a:pt x="121" y="1022"/>
                </a:cubicBezTo>
                <a:cubicBezTo>
                  <a:pt x="121" y="1021"/>
                  <a:pt x="121" y="1021"/>
                  <a:pt x="120" y="1020"/>
                </a:cubicBezTo>
                <a:cubicBezTo>
                  <a:pt x="121" y="1020"/>
                  <a:pt x="121" y="1017"/>
                  <a:pt x="121" y="1016"/>
                </a:cubicBezTo>
                <a:cubicBezTo>
                  <a:pt x="121" y="1016"/>
                  <a:pt x="121" y="1016"/>
                  <a:pt x="121" y="1016"/>
                </a:cubicBezTo>
                <a:cubicBezTo>
                  <a:pt x="121" y="1016"/>
                  <a:pt x="121" y="1017"/>
                  <a:pt x="121" y="1017"/>
                </a:cubicBezTo>
                <a:cubicBezTo>
                  <a:pt x="121" y="1018"/>
                  <a:pt x="121" y="1018"/>
                  <a:pt x="120" y="1018"/>
                </a:cubicBezTo>
                <a:cubicBezTo>
                  <a:pt x="121" y="1019"/>
                  <a:pt x="120" y="1019"/>
                  <a:pt x="120" y="1019"/>
                </a:cubicBezTo>
                <a:cubicBezTo>
                  <a:pt x="120" y="1019"/>
                  <a:pt x="120" y="1018"/>
                  <a:pt x="120" y="1018"/>
                </a:cubicBezTo>
                <a:cubicBezTo>
                  <a:pt x="120" y="1018"/>
                  <a:pt x="120" y="1018"/>
                  <a:pt x="120" y="1017"/>
                </a:cubicBezTo>
                <a:cubicBezTo>
                  <a:pt x="120" y="1017"/>
                  <a:pt x="120" y="1016"/>
                  <a:pt x="120" y="1016"/>
                </a:cubicBezTo>
                <a:cubicBezTo>
                  <a:pt x="120" y="1016"/>
                  <a:pt x="120" y="1015"/>
                  <a:pt x="121" y="1015"/>
                </a:cubicBezTo>
                <a:cubicBezTo>
                  <a:pt x="121" y="1015"/>
                  <a:pt x="121" y="1015"/>
                  <a:pt x="121" y="1015"/>
                </a:cubicBezTo>
                <a:cubicBezTo>
                  <a:pt x="121" y="1015"/>
                  <a:pt x="121" y="1015"/>
                  <a:pt x="121" y="1015"/>
                </a:cubicBezTo>
                <a:cubicBezTo>
                  <a:pt x="122" y="1013"/>
                  <a:pt x="121" y="1013"/>
                  <a:pt x="120" y="1012"/>
                </a:cubicBezTo>
                <a:cubicBezTo>
                  <a:pt x="120" y="1012"/>
                  <a:pt x="121" y="1011"/>
                  <a:pt x="120" y="1011"/>
                </a:cubicBezTo>
                <a:cubicBezTo>
                  <a:pt x="121" y="1011"/>
                  <a:pt x="121" y="1011"/>
                  <a:pt x="121" y="1012"/>
                </a:cubicBezTo>
                <a:cubicBezTo>
                  <a:pt x="122" y="1008"/>
                  <a:pt x="121" y="1005"/>
                  <a:pt x="121" y="1002"/>
                </a:cubicBezTo>
                <a:cubicBezTo>
                  <a:pt x="121" y="1002"/>
                  <a:pt x="121" y="1002"/>
                  <a:pt x="121" y="1002"/>
                </a:cubicBezTo>
                <a:cubicBezTo>
                  <a:pt x="120" y="1002"/>
                  <a:pt x="120" y="1002"/>
                  <a:pt x="120" y="1001"/>
                </a:cubicBezTo>
                <a:cubicBezTo>
                  <a:pt x="120" y="1001"/>
                  <a:pt x="120" y="1001"/>
                  <a:pt x="121" y="1001"/>
                </a:cubicBezTo>
                <a:cubicBezTo>
                  <a:pt x="121" y="1000"/>
                  <a:pt x="121" y="1000"/>
                  <a:pt x="121" y="1000"/>
                </a:cubicBezTo>
                <a:cubicBezTo>
                  <a:pt x="121" y="1000"/>
                  <a:pt x="121" y="1000"/>
                  <a:pt x="121" y="1000"/>
                </a:cubicBezTo>
                <a:cubicBezTo>
                  <a:pt x="121" y="1000"/>
                  <a:pt x="121" y="999"/>
                  <a:pt x="121" y="999"/>
                </a:cubicBezTo>
                <a:cubicBezTo>
                  <a:pt x="121" y="992"/>
                  <a:pt x="122" y="985"/>
                  <a:pt x="121" y="978"/>
                </a:cubicBezTo>
                <a:cubicBezTo>
                  <a:pt x="121" y="978"/>
                  <a:pt x="121" y="978"/>
                  <a:pt x="121" y="978"/>
                </a:cubicBezTo>
                <a:cubicBezTo>
                  <a:pt x="121" y="978"/>
                  <a:pt x="121" y="978"/>
                  <a:pt x="121" y="978"/>
                </a:cubicBezTo>
                <a:cubicBezTo>
                  <a:pt x="120" y="980"/>
                  <a:pt x="120" y="981"/>
                  <a:pt x="120" y="983"/>
                </a:cubicBezTo>
                <a:cubicBezTo>
                  <a:pt x="120" y="984"/>
                  <a:pt x="120" y="984"/>
                  <a:pt x="120" y="985"/>
                </a:cubicBezTo>
                <a:cubicBezTo>
                  <a:pt x="120" y="986"/>
                  <a:pt x="119" y="987"/>
                  <a:pt x="119" y="988"/>
                </a:cubicBezTo>
                <a:cubicBezTo>
                  <a:pt x="119" y="993"/>
                  <a:pt x="119" y="999"/>
                  <a:pt x="119" y="1005"/>
                </a:cubicBezTo>
                <a:cubicBezTo>
                  <a:pt x="119" y="1006"/>
                  <a:pt x="118" y="1006"/>
                  <a:pt x="118" y="1007"/>
                </a:cubicBezTo>
                <a:cubicBezTo>
                  <a:pt x="119" y="1007"/>
                  <a:pt x="119" y="1007"/>
                  <a:pt x="119" y="1008"/>
                </a:cubicBezTo>
                <a:cubicBezTo>
                  <a:pt x="118" y="1009"/>
                  <a:pt x="119" y="1010"/>
                  <a:pt x="118" y="1011"/>
                </a:cubicBezTo>
                <a:cubicBezTo>
                  <a:pt x="119" y="1012"/>
                  <a:pt x="119" y="1012"/>
                  <a:pt x="119" y="1013"/>
                </a:cubicBezTo>
                <a:cubicBezTo>
                  <a:pt x="118" y="1016"/>
                  <a:pt x="119" y="1018"/>
                  <a:pt x="118" y="1021"/>
                </a:cubicBezTo>
                <a:cubicBezTo>
                  <a:pt x="119" y="1024"/>
                  <a:pt x="118" y="1027"/>
                  <a:pt x="118" y="1030"/>
                </a:cubicBezTo>
                <a:cubicBezTo>
                  <a:pt x="117" y="1031"/>
                  <a:pt x="118" y="1031"/>
                  <a:pt x="118" y="1032"/>
                </a:cubicBezTo>
                <a:cubicBezTo>
                  <a:pt x="118" y="1032"/>
                  <a:pt x="117" y="1032"/>
                  <a:pt x="117" y="1033"/>
                </a:cubicBezTo>
                <a:cubicBezTo>
                  <a:pt x="117" y="1035"/>
                  <a:pt x="116" y="1039"/>
                  <a:pt x="117" y="1041"/>
                </a:cubicBezTo>
                <a:cubicBezTo>
                  <a:pt x="118" y="1040"/>
                  <a:pt x="118" y="1038"/>
                  <a:pt x="117" y="1037"/>
                </a:cubicBezTo>
                <a:cubicBezTo>
                  <a:pt x="117" y="1036"/>
                  <a:pt x="117" y="1035"/>
                  <a:pt x="117" y="1034"/>
                </a:cubicBezTo>
                <a:cubicBezTo>
                  <a:pt x="117" y="1034"/>
                  <a:pt x="117" y="1034"/>
                  <a:pt x="117" y="1034"/>
                </a:cubicBezTo>
                <a:cubicBezTo>
                  <a:pt x="118" y="1034"/>
                  <a:pt x="118" y="1034"/>
                  <a:pt x="118" y="1034"/>
                </a:cubicBezTo>
                <a:cubicBezTo>
                  <a:pt x="118" y="1034"/>
                  <a:pt x="118" y="1034"/>
                  <a:pt x="118" y="1034"/>
                </a:cubicBezTo>
                <a:cubicBezTo>
                  <a:pt x="118" y="1035"/>
                  <a:pt x="118" y="1036"/>
                  <a:pt x="118" y="1037"/>
                </a:cubicBezTo>
                <a:cubicBezTo>
                  <a:pt x="118" y="1038"/>
                  <a:pt x="118" y="1040"/>
                  <a:pt x="118" y="1041"/>
                </a:cubicBezTo>
                <a:cubicBezTo>
                  <a:pt x="118" y="1042"/>
                  <a:pt x="119" y="1042"/>
                  <a:pt x="118" y="1043"/>
                </a:cubicBezTo>
                <a:cubicBezTo>
                  <a:pt x="118" y="1043"/>
                  <a:pt x="118" y="1044"/>
                  <a:pt x="118" y="1045"/>
                </a:cubicBezTo>
                <a:cubicBezTo>
                  <a:pt x="118" y="1045"/>
                  <a:pt x="118" y="1046"/>
                  <a:pt x="118" y="1047"/>
                </a:cubicBezTo>
                <a:cubicBezTo>
                  <a:pt x="118" y="1047"/>
                  <a:pt x="118" y="1047"/>
                  <a:pt x="118" y="1047"/>
                </a:cubicBezTo>
                <a:cubicBezTo>
                  <a:pt x="118" y="1047"/>
                  <a:pt x="117" y="1047"/>
                  <a:pt x="117" y="1047"/>
                </a:cubicBezTo>
                <a:cubicBezTo>
                  <a:pt x="118" y="1046"/>
                  <a:pt x="117" y="1046"/>
                  <a:pt x="117" y="1045"/>
                </a:cubicBezTo>
                <a:cubicBezTo>
                  <a:pt x="117" y="1044"/>
                  <a:pt x="117" y="1043"/>
                  <a:pt x="117" y="1042"/>
                </a:cubicBezTo>
                <a:cubicBezTo>
                  <a:pt x="117" y="1042"/>
                  <a:pt x="117" y="1042"/>
                  <a:pt x="117" y="1042"/>
                </a:cubicBezTo>
                <a:cubicBezTo>
                  <a:pt x="117" y="1042"/>
                  <a:pt x="117" y="1042"/>
                  <a:pt x="117" y="1042"/>
                </a:cubicBezTo>
                <a:cubicBezTo>
                  <a:pt x="116" y="1043"/>
                  <a:pt x="117" y="1044"/>
                  <a:pt x="117" y="1045"/>
                </a:cubicBezTo>
                <a:cubicBezTo>
                  <a:pt x="116" y="1045"/>
                  <a:pt x="116" y="1046"/>
                  <a:pt x="116" y="1046"/>
                </a:cubicBezTo>
                <a:cubicBezTo>
                  <a:pt x="115" y="1049"/>
                  <a:pt x="115" y="1051"/>
                  <a:pt x="114" y="1053"/>
                </a:cubicBezTo>
                <a:cubicBezTo>
                  <a:pt x="115" y="1055"/>
                  <a:pt x="115" y="1058"/>
                  <a:pt x="114" y="1060"/>
                </a:cubicBezTo>
                <a:cubicBezTo>
                  <a:pt x="114" y="1061"/>
                  <a:pt x="115" y="1061"/>
                  <a:pt x="115" y="1062"/>
                </a:cubicBezTo>
                <a:cubicBezTo>
                  <a:pt x="114" y="1064"/>
                  <a:pt x="115" y="1066"/>
                  <a:pt x="114" y="1068"/>
                </a:cubicBezTo>
                <a:cubicBezTo>
                  <a:pt x="115" y="1071"/>
                  <a:pt x="114" y="1073"/>
                  <a:pt x="114" y="1075"/>
                </a:cubicBezTo>
                <a:cubicBezTo>
                  <a:pt x="114" y="1081"/>
                  <a:pt x="114" y="1087"/>
                  <a:pt x="114" y="1092"/>
                </a:cubicBezTo>
                <a:cubicBezTo>
                  <a:pt x="113" y="1095"/>
                  <a:pt x="114" y="1097"/>
                  <a:pt x="113" y="1099"/>
                </a:cubicBezTo>
                <a:cubicBezTo>
                  <a:pt x="113" y="1099"/>
                  <a:pt x="113" y="1100"/>
                  <a:pt x="113" y="1101"/>
                </a:cubicBezTo>
                <a:cubicBezTo>
                  <a:pt x="113" y="1103"/>
                  <a:pt x="113" y="1106"/>
                  <a:pt x="113" y="1108"/>
                </a:cubicBezTo>
                <a:cubicBezTo>
                  <a:pt x="113" y="1109"/>
                  <a:pt x="112" y="1110"/>
                  <a:pt x="112" y="1111"/>
                </a:cubicBezTo>
                <a:cubicBezTo>
                  <a:pt x="112" y="1113"/>
                  <a:pt x="112" y="1115"/>
                  <a:pt x="112" y="1117"/>
                </a:cubicBezTo>
                <a:cubicBezTo>
                  <a:pt x="112" y="1118"/>
                  <a:pt x="111" y="1120"/>
                  <a:pt x="111" y="1121"/>
                </a:cubicBezTo>
                <a:cubicBezTo>
                  <a:pt x="111" y="1122"/>
                  <a:pt x="111" y="1123"/>
                  <a:pt x="111" y="1124"/>
                </a:cubicBezTo>
                <a:cubicBezTo>
                  <a:pt x="111" y="1124"/>
                  <a:pt x="111" y="1125"/>
                  <a:pt x="111" y="1126"/>
                </a:cubicBezTo>
                <a:cubicBezTo>
                  <a:pt x="110" y="1132"/>
                  <a:pt x="110" y="1138"/>
                  <a:pt x="109" y="1143"/>
                </a:cubicBezTo>
                <a:cubicBezTo>
                  <a:pt x="109" y="1144"/>
                  <a:pt x="109" y="1145"/>
                  <a:pt x="109" y="1145"/>
                </a:cubicBezTo>
                <a:cubicBezTo>
                  <a:pt x="109" y="1145"/>
                  <a:pt x="110" y="1146"/>
                  <a:pt x="110" y="1145"/>
                </a:cubicBezTo>
                <a:cubicBezTo>
                  <a:pt x="110" y="1149"/>
                  <a:pt x="109" y="1153"/>
                  <a:pt x="109" y="1156"/>
                </a:cubicBezTo>
                <a:cubicBezTo>
                  <a:pt x="107" y="1157"/>
                  <a:pt x="107" y="1159"/>
                  <a:pt x="107" y="1159"/>
                </a:cubicBezTo>
                <a:cubicBezTo>
                  <a:pt x="106" y="1157"/>
                  <a:pt x="105" y="1157"/>
                  <a:pt x="105" y="1155"/>
                </a:cubicBezTo>
                <a:cubicBezTo>
                  <a:pt x="104" y="1157"/>
                  <a:pt x="103" y="1160"/>
                  <a:pt x="101" y="1163"/>
                </a:cubicBezTo>
                <a:cubicBezTo>
                  <a:pt x="99" y="1162"/>
                  <a:pt x="100" y="1161"/>
                  <a:pt x="99" y="1160"/>
                </a:cubicBezTo>
                <a:cubicBezTo>
                  <a:pt x="98" y="1159"/>
                  <a:pt x="98" y="1159"/>
                  <a:pt x="97" y="1158"/>
                </a:cubicBezTo>
                <a:cubicBezTo>
                  <a:pt x="97" y="1157"/>
                  <a:pt x="97" y="1157"/>
                  <a:pt x="97" y="1156"/>
                </a:cubicBezTo>
                <a:cubicBezTo>
                  <a:pt x="97" y="1154"/>
                  <a:pt x="97" y="1152"/>
                  <a:pt x="97" y="1149"/>
                </a:cubicBezTo>
                <a:cubicBezTo>
                  <a:pt x="97" y="1148"/>
                  <a:pt x="96" y="1146"/>
                  <a:pt x="96" y="1145"/>
                </a:cubicBezTo>
                <a:cubicBezTo>
                  <a:pt x="96" y="1139"/>
                  <a:pt x="97" y="1132"/>
                  <a:pt x="97" y="1126"/>
                </a:cubicBezTo>
                <a:cubicBezTo>
                  <a:pt x="98" y="1123"/>
                  <a:pt x="98" y="1119"/>
                  <a:pt x="98" y="1116"/>
                </a:cubicBezTo>
                <a:cubicBezTo>
                  <a:pt x="97" y="1115"/>
                  <a:pt x="97" y="1115"/>
                  <a:pt x="96" y="1114"/>
                </a:cubicBezTo>
                <a:cubicBezTo>
                  <a:pt x="97" y="1113"/>
                  <a:pt x="97" y="1113"/>
                  <a:pt x="97" y="1113"/>
                </a:cubicBezTo>
                <a:cubicBezTo>
                  <a:pt x="95" y="1109"/>
                  <a:pt x="98" y="1104"/>
                  <a:pt x="97" y="1099"/>
                </a:cubicBezTo>
                <a:cubicBezTo>
                  <a:pt x="94" y="1102"/>
                  <a:pt x="94" y="1106"/>
                  <a:pt x="93" y="1110"/>
                </a:cubicBezTo>
                <a:cubicBezTo>
                  <a:pt x="93" y="1114"/>
                  <a:pt x="92" y="1117"/>
                  <a:pt x="92" y="1121"/>
                </a:cubicBezTo>
                <a:cubicBezTo>
                  <a:pt x="91" y="1124"/>
                  <a:pt x="90" y="1126"/>
                  <a:pt x="90" y="1129"/>
                </a:cubicBezTo>
                <a:cubicBezTo>
                  <a:pt x="88" y="1130"/>
                  <a:pt x="88" y="1132"/>
                  <a:pt x="87" y="1133"/>
                </a:cubicBezTo>
                <a:cubicBezTo>
                  <a:pt x="86" y="1134"/>
                  <a:pt x="85" y="1137"/>
                  <a:pt x="83" y="1136"/>
                </a:cubicBezTo>
                <a:cubicBezTo>
                  <a:pt x="82" y="1138"/>
                  <a:pt x="80" y="1139"/>
                  <a:pt x="81" y="1141"/>
                </a:cubicBezTo>
                <a:cubicBezTo>
                  <a:pt x="80" y="1141"/>
                  <a:pt x="81" y="1140"/>
                  <a:pt x="80" y="1140"/>
                </a:cubicBezTo>
                <a:cubicBezTo>
                  <a:pt x="79" y="1141"/>
                  <a:pt x="77" y="1143"/>
                  <a:pt x="76" y="1143"/>
                </a:cubicBezTo>
                <a:cubicBezTo>
                  <a:pt x="75" y="1143"/>
                  <a:pt x="76" y="1147"/>
                  <a:pt x="75" y="1146"/>
                </a:cubicBezTo>
                <a:cubicBezTo>
                  <a:pt x="75" y="1147"/>
                  <a:pt x="76" y="1149"/>
                  <a:pt x="74" y="1150"/>
                </a:cubicBezTo>
                <a:cubicBezTo>
                  <a:pt x="75" y="1150"/>
                  <a:pt x="75" y="1150"/>
                  <a:pt x="75" y="1149"/>
                </a:cubicBezTo>
                <a:cubicBezTo>
                  <a:pt x="76" y="1150"/>
                  <a:pt x="75" y="1154"/>
                  <a:pt x="77" y="1153"/>
                </a:cubicBezTo>
                <a:cubicBezTo>
                  <a:pt x="75" y="1154"/>
                  <a:pt x="76" y="1154"/>
                  <a:pt x="77" y="1156"/>
                </a:cubicBezTo>
                <a:cubicBezTo>
                  <a:pt x="77" y="1156"/>
                  <a:pt x="76" y="1156"/>
                  <a:pt x="76" y="1156"/>
                </a:cubicBezTo>
                <a:cubicBezTo>
                  <a:pt x="76" y="1157"/>
                  <a:pt x="77" y="1158"/>
                  <a:pt x="77" y="1159"/>
                </a:cubicBezTo>
                <a:cubicBezTo>
                  <a:pt x="77" y="1161"/>
                  <a:pt x="76" y="1162"/>
                  <a:pt x="76" y="1164"/>
                </a:cubicBezTo>
                <a:cubicBezTo>
                  <a:pt x="75" y="1164"/>
                  <a:pt x="76" y="1165"/>
                  <a:pt x="75" y="1166"/>
                </a:cubicBezTo>
                <a:cubicBezTo>
                  <a:pt x="73" y="1164"/>
                  <a:pt x="73" y="1163"/>
                  <a:pt x="73" y="1162"/>
                </a:cubicBezTo>
                <a:cubicBezTo>
                  <a:pt x="72" y="1163"/>
                  <a:pt x="72" y="1163"/>
                  <a:pt x="72" y="1164"/>
                </a:cubicBezTo>
                <a:cubicBezTo>
                  <a:pt x="71" y="1165"/>
                  <a:pt x="71" y="1166"/>
                  <a:pt x="70" y="1166"/>
                </a:cubicBezTo>
                <a:cubicBezTo>
                  <a:pt x="69" y="1164"/>
                  <a:pt x="68" y="1162"/>
                  <a:pt x="69" y="1160"/>
                </a:cubicBezTo>
                <a:cubicBezTo>
                  <a:pt x="68" y="1155"/>
                  <a:pt x="69" y="1150"/>
                  <a:pt x="69" y="1146"/>
                </a:cubicBezTo>
                <a:cubicBezTo>
                  <a:pt x="64" y="1146"/>
                  <a:pt x="66" y="1152"/>
                  <a:pt x="65" y="1155"/>
                </a:cubicBezTo>
                <a:cubicBezTo>
                  <a:pt x="67" y="1158"/>
                  <a:pt x="66" y="1162"/>
                  <a:pt x="66" y="1166"/>
                </a:cubicBezTo>
                <a:cubicBezTo>
                  <a:pt x="66" y="1167"/>
                  <a:pt x="67" y="1168"/>
                  <a:pt x="66" y="1169"/>
                </a:cubicBezTo>
                <a:cubicBezTo>
                  <a:pt x="65" y="1168"/>
                  <a:pt x="66" y="1168"/>
                  <a:pt x="65" y="1168"/>
                </a:cubicBezTo>
                <a:cubicBezTo>
                  <a:pt x="64" y="1170"/>
                  <a:pt x="67" y="1173"/>
                  <a:pt x="63" y="1176"/>
                </a:cubicBezTo>
                <a:cubicBezTo>
                  <a:pt x="61" y="1174"/>
                  <a:pt x="61" y="1171"/>
                  <a:pt x="61" y="1168"/>
                </a:cubicBezTo>
                <a:cubicBezTo>
                  <a:pt x="60" y="1169"/>
                  <a:pt x="61" y="1169"/>
                  <a:pt x="60" y="1170"/>
                </a:cubicBezTo>
                <a:cubicBezTo>
                  <a:pt x="58" y="1162"/>
                  <a:pt x="60" y="1155"/>
                  <a:pt x="59" y="1148"/>
                </a:cubicBezTo>
                <a:cubicBezTo>
                  <a:pt x="57" y="1147"/>
                  <a:pt x="56" y="1148"/>
                  <a:pt x="54" y="1148"/>
                </a:cubicBezTo>
                <a:cubicBezTo>
                  <a:pt x="52" y="1147"/>
                  <a:pt x="50" y="1147"/>
                  <a:pt x="48" y="1147"/>
                </a:cubicBezTo>
                <a:cubicBezTo>
                  <a:pt x="48" y="1146"/>
                  <a:pt x="48" y="1147"/>
                  <a:pt x="47" y="1147"/>
                </a:cubicBezTo>
                <a:cubicBezTo>
                  <a:pt x="47" y="1146"/>
                  <a:pt x="46" y="1146"/>
                  <a:pt x="46" y="1146"/>
                </a:cubicBezTo>
                <a:cubicBezTo>
                  <a:pt x="45" y="1147"/>
                  <a:pt x="45" y="1148"/>
                  <a:pt x="46" y="1149"/>
                </a:cubicBezTo>
                <a:cubicBezTo>
                  <a:pt x="45" y="1156"/>
                  <a:pt x="45" y="1162"/>
                  <a:pt x="45" y="1168"/>
                </a:cubicBezTo>
                <a:cubicBezTo>
                  <a:pt x="46" y="1169"/>
                  <a:pt x="46" y="1170"/>
                  <a:pt x="45" y="1170"/>
                </a:cubicBezTo>
                <a:cubicBezTo>
                  <a:pt x="46" y="1171"/>
                  <a:pt x="46" y="1172"/>
                  <a:pt x="45" y="1172"/>
                </a:cubicBezTo>
                <a:cubicBezTo>
                  <a:pt x="45" y="1172"/>
                  <a:pt x="45" y="1172"/>
                  <a:pt x="45" y="1172"/>
                </a:cubicBezTo>
                <a:cubicBezTo>
                  <a:pt x="45" y="1173"/>
                  <a:pt x="46" y="1173"/>
                  <a:pt x="46" y="1173"/>
                </a:cubicBezTo>
                <a:cubicBezTo>
                  <a:pt x="46" y="1174"/>
                  <a:pt x="46" y="1174"/>
                  <a:pt x="46" y="1175"/>
                </a:cubicBezTo>
                <a:cubicBezTo>
                  <a:pt x="46" y="1175"/>
                  <a:pt x="46" y="1175"/>
                  <a:pt x="46" y="1175"/>
                </a:cubicBezTo>
                <a:cubicBezTo>
                  <a:pt x="45" y="1175"/>
                  <a:pt x="45" y="1175"/>
                  <a:pt x="45" y="1175"/>
                </a:cubicBezTo>
                <a:cubicBezTo>
                  <a:pt x="45" y="1174"/>
                  <a:pt x="45" y="1174"/>
                  <a:pt x="45" y="1173"/>
                </a:cubicBezTo>
                <a:cubicBezTo>
                  <a:pt x="45" y="1173"/>
                  <a:pt x="45" y="1173"/>
                  <a:pt x="45" y="1172"/>
                </a:cubicBezTo>
                <a:cubicBezTo>
                  <a:pt x="45" y="1172"/>
                  <a:pt x="45" y="1172"/>
                  <a:pt x="45" y="1172"/>
                </a:cubicBezTo>
                <a:cubicBezTo>
                  <a:pt x="44" y="1172"/>
                  <a:pt x="44" y="1172"/>
                  <a:pt x="44" y="1172"/>
                </a:cubicBezTo>
                <a:cubicBezTo>
                  <a:pt x="42" y="1175"/>
                  <a:pt x="45" y="1178"/>
                  <a:pt x="42" y="1181"/>
                </a:cubicBezTo>
                <a:cubicBezTo>
                  <a:pt x="42" y="1180"/>
                  <a:pt x="42" y="1179"/>
                  <a:pt x="40" y="1179"/>
                </a:cubicBezTo>
                <a:cubicBezTo>
                  <a:pt x="39" y="1179"/>
                  <a:pt x="40" y="1179"/>
                  <a:pt x="39" y="1180"/>
                </a:cubicBezTo>
                <a:cubicBezTo>
                  <a:pt x="38" y="1178"/>
                  <a:pt x="37" y="1178"/>
                  <a:pt x="36" y="1176"/>
                </a:cubicBezTo>
                <a:cubicBezTo>
                  <a:pt x="36" y="1177"/>
                  <a:pt x="36" y="1179"/>
                  <a:pt x="36" y="1180"/>
                </a:cubicBezTo>
                <a:cubicBezTo>
                  <a:pt x="33" y="1181"/>
                  <a:pt x="34" y="1176"/>
                  <a:pt x="32" y="1175"/>
                </a:cubicBezTo>
                <a:cubicBezTo>
                  <a:pt x="33" y="1174"/>
                  <a:pt x="31" y="1174"/>
                  <a:pt x="33" y="1173"/>
                </a:cubicBezTo>
                <a:cubicBezTo>
                  <a:pt x="32" y="1172"/>
                  <a:pt x="32" y="1172"/>
                  <a:pt x="31" y="1171"/>
                </a:cubicBezTo>
                <a:cubicBezTo>
                  <a:pt x="30" y="1168"/>
                  <a:pt x="30" y="1165"/>
                  <a:pt x="30" y="1162"/>
                </a:cubicBezTo>
                <a:cubicBezTo>
                  <a:pt x="30" y="1159"/>
                  <a:pt x="30" y="1157"/>
                  <a:pt x="30" y="1155"/>
                </a:cubicBezTo>
                <a:cubicBezTo>
                  <a:pt x="30" y="1154"/>
                  <a:pt x="30" y="1152"/>
                  <a:pt x="30" y="1151"/>
                </a:cubicBezTo>
                <a:cubicBezTo>
                  <a:pt x="30" y="1151"/>
                  <a:pt x="31" y="1150"/>
                  <a:pt x="31" y="1149"/>
                </a:cubicBezTo>
                <a:cubicBezTo>
                  <a:pt x="30" y="1145"/>
                  <a:pt x="30" y="1141"/>
                  <a:pt x="31" y="1137"/>
                </a:cubicBezTo>
                <a:cubicBezTo>
                  <a:pt x="28" y="1133"/>
                  <a:pt x="25" y="1128"/>
                  <a:pt x="24" y="1124"/>
                </a:cubicBezTo>
                <a:cubicBezTo>
                  <a:pt x="23" y="1123"/>
                  <a:pt x="22" y="1124"/>
                  <a:pt x="21" y="1123"/>
                </a:cubicBezTo>
                <a:cubicBezTo>
                  <a:pt x="22" y="1122"/>
                  <a:pt x="22" y="1122"/>
                  <a:pt x="23" y="1121"/>
                </a:cubicBezTo>
                <a:cubicBezTo>
                  <a:pt x="23" y="1119"/>
                  <a:pt x="23" y="1117"/>
                  <a:pt x="22" y="1115"/>
                </a:cubicBezTo>
                <a:cubicBezTo>
                  <a:pt x="22" y="1113"/>
                  <a:pt x="20" y="1114"/>
                  <a:pt x="20" y="1113"/>
                </a:cubicBezTo>
                <a:cubicBezTo>
                  <a:pt x="20" y="1112"/>
                  <a:pt x="21" y="1112"/>
                  <a:pt x="22" y="1111"/>
                </a:cubicBezTo>
                <a:cubicBezTo>
                  <a:pt x="22" y="1109"/>
                  <a:pt x="23" y="1106"/>
                  <a:pt x="23" y="1103"/>
                </a:cubicBezTo>
                <a:cubicBezTo>
                  <a:pt x="23" y="1100"/>
                  <a:pt x="23" y="1096"/>
                  <a:pt x="23" y="1092"/>
                </a:cubicBezTo>
                <a:cubicBezTo>
                  <a:pt x="23" y="1090"/>
                  <a:pt x="22" y="1089"/>
                  <a:pt x="21" y="1087"/>
                </a:cubicBezTo>
                <a:cubicBezTo>
                  <a:pt x="20" y="1083"/>
                  <a:pt x="18" y="1081"/>
                  <a:pt x="18" y="1077"/>
                </a:cubicBezTo>
                <a:cubicBezTo>
                  <a:pt x="18" y="1077"/>
                  <a:pt x="18" y="1076"/>
                  <a:pt x="18" y="1076"/>
                </a:cubicBezTo>
                <a:cubicBezTo>
                  <a:pt x="18" y="1074"/>
                  <a:pt x="17" y="1073"/>
                  <a:pt x="19" y="1072"/>
                </a:cubicBezTo>
                <a:cubicBezTo>
                  <a:pt x="17" y="1068"/>
                  <a:pt x="18" y="1065"/>
                  <a:pt x="17" y="1061"/>
                </a:cubicBezTo>
                <a:cubicBezTo>
                  <a:pt x="17" y="1061"/>
                  <a:pt x="17" y="1060"/>
                  <a:pt x="18" y="1060"/>
                </a:cubicBezTo>
                <a:cubicBezTo>
                  <a:pt x="17" y="1058"/>
                  <a:pt x="18" y="1056"/>
                  <a:pt x="17" y="1054"/>
                </a:cubicBezTo>
                <a:cubicBezTo>
                  <a:pt x="17" y="1053"/>
                  <a:pt x="17" y="1053"/>
                  <a:pt x="17" y="1052"/>
                </a:cubicBezTo>
                <a:cubicBezTo>
                  <a:pt x="17" y="1051"/>
                  <a:pt x="17" y="1050"/>
                  <a:pt x="17" y="1049"/>
                </a:cubicBezTo>
                <a:cubicBezTo>
                  <a:pt x="17" y="1049"/>
                  <a:pt x="17" y="1049"/>
                  <a:pt x="17" y="1049"/>
                </a:cubicBezTo>
                <a:cubicBezTo>
                  <a:pt x="17" y="1048"/>
                  <a:pt x="17" y="1048"/>
                  <a:pt x="17" y="1048"/>
                </a:cubicBezTo>
                <a:cubicBezTo>
                  <a:pt x="17" y="1046"/>
                  <a:pt x="17" y="1045"/>
                  <a:pt x="17" y="1043"/>
                </a:cubicBezTo>
                <a:cubicBezTo>
                  <a:pt x="17" y="1041"/>
                  <a:pt x="17" y="1040"/>
                  <a:pt x="18" y="1039"/>
                </a:cubicBezTo>
                <a:cubicBezTo>
                  <a:pt x="17" y="1037"/>
                  <a:pt x="17" y="1034"/>
                  <a:pt x="17" y="1032"/>
                </a:cubicBezTo>
                <a:cubicBezTo>
                  <a:pt x="18" y="1030"/>
                  <a:pt x="18" y="1027"/>
                  <a:pt x="17" y="1025"/>
                </a:cubicBezTo>
                <a:cubicBezTo>
                  <a:pt x="17" y="1023"/>
                  <a:pt x="17" y="1021"/>
                  <a:pt x="17" y="1019"/>
                </a:cubicBezTo>
                <a:cubicBezTo>
                  <a:pt x="17" y="1018"/>
                  <a:pt x="17" y="1018"/>
                  <a:pt x="18" y="1017"/>
                </a:cubicBezTo>
                <a:cubicBezTo>
                  <a:pt x="16" y="1014"/>
                  <a:pt x="18" y="1010"/>
                  <a:pt x="17" y="1007"/>
                </a:cubicBezTo>
                <a:cubicBezTo>
                  <a:pt x="17" y="1006"/>
                  <a:pt x="17" y="1006"/>
                  <a:pt x="18" y="1005"/>
                </a:cubicBezTo>
                <a:cubicBezTo>
                  <a:pt x="17" y="1005"/>
                  <a:pt x="17" y="1004"/>
                  <a:pt x="17" y="1004"/>
                </a:cubicBezTo>
                <a:cubicBezTo>
                  <a:pt x="18" y="1002"/>
                  <a:pt x="17" y="1000"/>
                  <a:pt x="18" y="998"/>
                </a:cubicBezTo>
                <a:cubicBezTo>
                  <a:pt x="17" y="996"/>
                  <a:pt x="17" y="994"/>
                  <a:pt x="17" y="992"/>
                </a:cubicBezTo>
                <a:cubicBezTo>
                  <a:pt x="17" y="991"/>
                  <a:pt x="17" y="990"/>
                  <a:pt x="17" y="989"/>
                </a:cubicBezTo>
                <a:cubicBezTo>
                  <a:pt x="17" y="989"/>
                  <a:pt x="18" y="988"/>
                  <a:pt x="18" y="988"/>
                </a:cubicBezTo>
                <a:cubicBezTo>
                  <a:pt x="18" y="988"/>
                  <a:pt x="17" y="987"/>
                  <a:pt x="17" y="987"/>
                </a:cubicBezTo>
                <a:cubicBezTo>
                  <a:pt x="17" y="987"/>
                  <a:pt x="18" y="986"/>
                  <a:pt x="17" y="986"/>
                </a:cubicBezTo>
                <a:cubicBezTo>
                  <a:pt x="17" y="986"/>
                  <a:pt x="17" y="985"/>
                  <a:pt x="17" y="985"/>
                </a:cubicBezTo>
                <a:cubicBezTo>
                  <a:pt x="17" y="982"/>
                  <a:pt x="18" y="980"/>
                  <a:pt x="18" y="977"/>
                </a:cubicBezTo>
                <a:cubicBezTo>
                  <a:pt x="17" y="974"/>
                  <a:pt x="17" y="972"/>
                  <a:pt x="18" y="969"/>
                </a:cubicBezTo>
                <a:cubicBezTo>
                  <a:pt x="17" y="968"/>
                  <a:pt x="18" y="968"/>
                  <a:pt x="17" y="967"/>
                </a:cubicBezTo>
                <a:cubicBezTo>
                  <a:pt x="19" y="963"/>
                  <a:pt x="17" y="959"/>
                  <a:pt x="18" y="956"/>
                </a:cubicBezTo>
                <a:cubicBezTo>
                  <a:pt x="17" y="954"/>
                  <a:pt x="17" y="952"/>
                  <a:pt x="18" y="950"/>
                </a:cubicBezTo>
                <a:cubicBezTo>
                  <a:pt x="18" y="949"/>
                  <a:pt x="18" y="947"/>
                  <a:pt x="17" y="946"/>
                </a:cubicBezTo>
                <a:cubicBezTo>
                  <a:pt x="19" y="943"/>
                  <a:pt x="17" y="939"/>
                  <a:pt x="18" y="936"/>
                </a:cubicBezTo>
                <a:cubicBezTo>
                  <a:pt x="18" y="933"/>
                  <a:pt x="17" y="931"/>
                  <a:pt x="18" y="929"/>
                </a:cubicBezTo>
                <a:cubicBezTo>
                  <a:pt x="18" y="924"/>
                  <a:pt x="18" y="919"/>
                  <a:pt x="18" y="914"/>
                </a:cubicBezTo>
                <a:cubicBezTo>
                  <a:pt x="18" y="914"/>
                  <a:pt x="18" y="913"/>
                  <a:pt x="18" y="913"/>
                </a:cubicBezTo>
                <a:cubicBezTo>
                  <a:pt x="18" y="909"/>
                  <a:pt x="17" y="906"/>
                  <a:pt x="19" y="902"/>
                </a:cubicBezTo>
                <a:cubicBezTo>
                  <a:pt x="17" y="900"/>
                  <a:pt x="19" y="899"/>
                  <a:pt x="18" y="897"/>
                </a:cubicBezTo>
                <a:cubicBezTo>
                  <a:pt x="18" y="897"/>
                  <a:pt x="18" y="896"/>
                  <a:pt x="18" y="896"/>
                </a:cubicBezTo>
                <a:cubicBezTo>
                  <a:pt x="17" y="895"/>
                  <a:pt x="18" y="893"/>
                  <a:pt x="18" y="892"/>
                </a:cubicBezTo>
                <a:cubicBezTo>
                  <a:pt x="18" y="890"/>
                  <a:pt x="18" y="889"/>
                  <a:pt x="18" y="888"/>
                </a:cubicBezTo>
                <a:cubicBezTo>
                  <a:pt x="19" y="884"/>
                  <a:pt x="18" y="881"/>
                  <a:pt x="18" y="878"/>
                </a:cubicBezTo>
                <a:cubicBezTo>
                  <a:pt x="18" y="876"/>
                  <a:pt x="18" y="875"/>
                  <a:pt x="18" y="873"/>
                </a:cubicBezTo>
                <a:cubicBezTo>
                  <a:pt x="18" y="871"/>
                  <a:pt x="17" y="868"/>
                  <a:pt x="18" y="865"/>
                </a:cubicBezTo>
                <a:cubicBezTo>
                  <a:pt x="18" y="863"/>
                  <a:pt x="18" y="862"/>
                  <a:pt x="18" y="860"/>
                </a:cubicBezTo>
                <a:cubicBezTo>
                  <a:pt x="18" y="859"/>
                  <a:pt x="17" y="858"/>
                  <a:pt x="17" y="857"/>
                </a:cubicBezTo>
                <a:cubicBezTo>
                  <a:pt x="17" y="856"/>
                  <a:pt x="18" y="855"/>
                  <a:pt x="18" y="854"/>
                </a:cubicBezTo>
                <a:cubicBezTo>
                  <a:pt x="18" y="853"/>
                  <a:pt x="18" y="853"/>
                  <a:pt x="17" y="852"/>
                </a:cubicBezTo>
                <a:cubicBezTo>
                  <a:pt x="17" y="851"/>
                  <a:pt x="18" y="850"/>
                  <a:pt x="18" y="849"/>
                </a:cubicBezTo>
                <a:cubicBezTo>
                  <a:pt x="18" y="841"/>
                  <a:pt x="17" y="832"/>
                  <a:pt x="17" y="824"/>
                </a:cubicBezTo>
                <a:cubicBezTo>
                  <a:pt x="17" y="821"/>
                  <a:pt x="17" y="817"/>
                  <a:pt x="17" y="814"/>
                </a:cubicBezTo>
                <a:cubicBezTo>
                  <a:pt x="17" y="811"/>
                  <a:pt x="16" y="808"/>
                  <a:pt x="17" y="805"/>
                </a:cubicBezTo>
                <a:cubicBezTo>
                  <a:pt x="16" y="800"/>
                  <a:pt x="16" y="796"/>
                  <a:pt x="16" y="791"/>
                </a:cubicBezTo>
                <a:cubicBezTo>
                  <a:pt x="16" y="790"/>
                  <a:pt x="16" y="788"/>
                  <a:pt x="16" y="787"/>
                </a:cubicBezTo>
                <a:cubicBezTo>
                  <a:pt x="15" y="786"/>
                  <a:pt x="15" y="784"/>
                  <a:pt x="15" y="782"/>
                </a:cubicBezTo>
                <a:cubicBezTo>
                  <a:pt x="15" y="781"/>
                  <a:pt x="15" y="780"/>
                  <a:pt x="15" y="779"/>
                </a:cubicBezTo>
                <a:cubicBezTo>
                  <a:pt x="15" y="776"/>
                  <a:pt x="14" y="772"/>
                  <a:pt x="15" y="768"/>
                </a:cubicBezTo>
                <a:cubicBezTo>
                  <a:pt x="14" y="768"/>
                  <a:pt x="14" y="767"/>
                  <a:pt x="14" y="767"/>
                </a:cubicBezTo>
                <a:cubicBezTo>
                  <a:pt x="14" y="752"/>
                  <a:pt x="12" y="737"/>
                  <a:pt x="11" y="721"/>
                </a:cubicBezTo>
                <a:cubicBezTo>
                  <a:pt x="11" y="719"/>
                  <a:pt x="11" y="716"/>
                  <a:pt x="10" y="714"/>
                </a:cubicBezTo>
                <a:cubicBezTo>
                  <a:pt x="10" y="705"/>
                  <a:pt x="10" y="696"/>
                  <a:pt x="10" y="688"/>
                </a:cubicBezTo>
                <a:cubicBezTo>
                  <a:pt x="10" y="685"/>
                  <a:pt x="9" y="681"/>
                  <a:pt x="9" y="678"/>
                </a:cubicBezTo>
                <a:cubicBezTo>
                  <a:pt x="10" y="664"/>
                  <a:pt x="9" y="649"/>
                  <a:pt x="8" y="634"/>
                </a:cubicBezTo>
                <a:cubicBezTo>
                  <a:pt x="8" y="632"/>
                  <a:pt x="8" y="631"/>
                  <a:pt x="8" y="629"/>
                </a:cubicBezTo>
                <a:cubicBezTo>
                  <a:pt x="7" y="618"/>
                  <a:pt x="7" y="605"/>
                  <a:pt x="6" y="594"/>
                </a:cubicBezTo>
                <a:cubicBezTo>
                  <a:pt x="6" y="593"/>
                  <a:pt x="6" y="593"/>
                  <a:pt x="7" y="593"/>
                </a:cubicBezTo>
                <a:cubicBezTo>
                  <a:pt x="7" y="589"/>
                  <a:pt x="6" y="584"/>
                  <a:pt x="8" y="580"/>
                </a:cubicBezTo>
                <a:cubicBezTo>
                  <a:pt x="7" y="566"/>
                  <a:pt x="7" y="552"/>
                  <a:pt x="6" y="539"/>
                </a:cubicBezTo>
                <a:cubicBezTo>
                  <a:pt x="9" y="535"/>
                  <a:pt x="6" y="532"/>
                  <a:pt x="8" y="529"/>
                </a:cubicBezTo>
                <a:cubicBezTo>
                  <a:pt x="7" y="525"/>
                  <a:pt x="9" y="522"/>
                  <a:pt x="7" y="518"/>
                </a:cubicBezTo>
                <a:cubicBezTo>
                  <a:pt x="7" y="517"/>
                  <a:pt x="7" y="516"/>
                  <a:pt x="7" y="515"/>
                </a:cubicBezTo>
                <a:cubicBezTo>
                  <a:pt x="7" y="514"/>
                  <a:pt x="7" y="514"/>
                  <a:pt x="7" y="513"/>
                </a:cubicBezTo>
                <a:cubicBezTo>
                  <a:pt x="7" y="511"/>
                  <a:pt x="7" y="508"/>
                  <a:pt x="7" y="506"/>
                </a:cubicBezTo>
                <a:cubicBezTo>
                  <a:pt x="7" y="504"/>
                  <a:pt x="6" y="501"/>
                  <a:pt x="7" y="499"/>
                </a:cubicBezTo>
                <a:cubicBezTo>
                  <a:pt x="6" y="496"/>
                  <a:pt x="7" y="493"/>
                  <a:pt x="7" y="490"/>
                </a:cubicBezTo>
                <a:cubicBezTo>
                  <a:pt x="7" y="489"/>
                  <a:pt x="6" y="489"/>
                  <a:pt x="6" y="488"/>
                </a:cubicBezTo>
                <a:cubicBezTo>
                  <a:pt x="6" y="486"/>
                  <a:pt x="6" y="482"/>
                  <a:pt x="6" y="479"/>
                </a:cubicBezTo>
                <a:cubicBezTo>
                  <a:pt x="6" y="477"/>
                  <a:pt x="6" y="476"/>
                  <a:pt x="7" y="474"/>
                </a:cubicBezTo>
                <a:cubicBezTo>
                  <a:pt x="5" y="473"/>
                  <a:pt x="6" y="472"/>
                  <a:pt x="5" y="472"/>
                </a:cubicBezTo>
                <a:cubicBezTo>
                  <a:pt x="6" y="471"/>
                  <a:pt x="5" y="470"/>
                  <a:pt x="5" y="469"/>
                </a:cubicBezTo>
                <a:cubicBezTo>
                  <a:pt x="5" y="468"/>
                  <a:pt x="6" y="467"/>
                  <a:pt x="6" y="466"/>
                </a:cubicBezTo>
                <a:cubicBezTo>
                  <a:pt x="6" y="465"/>
                  <a:pt x="5" y="465"/>
                  <a:pt x="5" y="464"/>
                </a:cubicBezTo>
                <a:cubicBezTo>
                  <a:pt x="5" y="463"/>
                  <a:pt x="6" y="462"/>
                  <a:pt x="6" y="461"/>
                </a:cubicBezTo>
                <a:cubicBezTo>
                  <a:pt x="6" y="459"/>
                  <a:pt x="5" y="457"/>
                  <a:pt x="5" y="454"/>
                </a:cubicBezTo>
                <a:cubicBezTo>
                  <a:pt x="5" y="454"/>
                  <a:pt x="5" y="453"/>
                  <a:pt x="5" y="453"/>
                </a:cubicBezTo>
                <a:cubicBezTo>
                  <a:pt x="5" y="450"/>
                  <a:pt x="4" y="446"/>
                  <a:pt x="5" y="444"/>
                </a:cubicBezTo>
                <a:cubicBezTo>
                  <a:pt x="5" y="438"/>
                  <a:pt x="4" y="433"/>
                  <a:pt x="4" y="427"/>
                </a:cubicBezTo>
                <a:cubicBezTo>
                  <a:pt x="4" y="425"/>
                  <a:pt x="5" y="423"/>
                  <a:pt x="4" y="421"/>
                </a:cubicBezTo>
                <a:cubicBezTo>
                  <a:pt x="4" y="418"/>
                  <a:pt x="4" y="416"/>
                  <a:pt x="4" y="413"/>
                </a:cubicBezTo>
                <a:cubicBezTo>
                  <a:pt x="4" y="412"/>
                  <a:pt x="3" y="411"/>
                  <a:pt x="3" y="410"/>
                </a:cubicBezTo>
                <a:cubicBezTo>
                  <a:pt x="3" y="408"/>
                  <a:pt x="4" y="405"/>
                  <a:pt x="3" y="402"/>
                </a:cubicBezTo>
                <a:cubicBezTo>
                  <a:pt x="3" y="401"/>
                  <a:pt x="3" y="401"/>
                  <a:pt x="3" y="400"/>
                </a:cubicBezTo>
                <a:cubicBezTo>
                  <a:pt x="3" y="398"/>
                  <a:pt x="3" y="396"/>
                  <a:pt x="3" y="394"/>
                </a:cubicBezTo>
                <a:cubicBezTo>
                  <a:pt x="2" y="390"/>
                  <a:pt x="3" y="387"/>
                  <a:pt x="2" y="384"/>
                </a:cubicBezTo>
                <a:cubicBezTo>
                  <a:pt x="2" y="384"/>
                  <a:pt x="2" y="383"/>
                  <a:pt x="3" y="383"/>
                </a:cubicBezTo>
                <a:cubicBezTo>
                  <a:pt x="2" y="380"/>
                  <a:pt x="3" y="378"/>
                  <a:pt x="2" y="375"/>
                </a:cubicBezTo>
                <a:cubicBezTo>
                  <a:pt x="3" y="372"/>
                  <a:pt x="1" y="368"/>
                  <a:pt x="2" y="364"/>
                </a:cubicBezTo>
                <a:cubicBezTo>
                  <a:pt x="2" y="364"/>
                  <a:pt x="2" y="363"/>
                  <a:pt x="1" y="362"/>
                </a:cubicBezTo>
                <a:cubicBezTo>
                  <a:pt x="2" y="355"/>
                  <a:pt x="1" y="348"/>
                  <a:pt x="2" y="341"/>
                </a:cubicBezTo>
                <a:cubicBezTo>
                  <a:pt x="1" y="340"/>
                  <a:pt x="2" y="340"/>
                  <a:pt x="1" y="339"/>
                </a:cubicBezTo>
                <a:cubicBezTo>
                  <a:pt x="1" y="334"/>
                  <a:pt x="2" y="329"/>
                  <a:pt x="1" y="323"/>
                </a:cubicBezTo>
                <a:cubicBezTo>
                  <a:pt x="2" y="319"/>
                  <a:pt x="0" y="315"/>
                  <a:pt x="1" y="311"/>
                </a:cubicBezTo>
                <a:cubicBezTo>
                  <a:pt x="0" y="303"/>
                  <a:pt x="2" y="295"/>
                  <a:pt x="0" y="287"/>
                </a:cubicBezTo>
                <a:cubicBezTo>
                  <a:pt x="1" y="286"/>
                  <a:pt x="1" y="284"/>
                  <a:pt x="1" y="282"/>
                </a:cubicBezTo>
                <a:cubicBezTo>
                  <a:pt x="1" y="278"/>
                  <a:pt x="1" y="272"/>
                  <a:pt x="1" y="267"/>
                </a:cubicBezTo>
                <a:cubicBezTo>
                  <a:pt x="1" y="265"/>
                  <a:pt x="1" y="263"/>
                  <a:pt x="1" y="261"/>
                </a:cubicBezTo>
                <a:cubicBezTo>
                  <a:pt x="1" y="260"/>
                  <a:pt x="1" y="259"/>
                  <a:pt x="1" y="258"/>
                </a:cubicBezTo>
                <a:cubicBezTo>
                  <a:pt x="3" y="256"/>
                  <a:pt x="4" y="255"/>
                  <a:pt x="5" y="253"/>
                </a:cubicBezTo>
                <a:cubicBezTo>
                  <a:pt x="5" y="251"/>
                  <a:pt x="4" y="249"/>
                  <a:pt x="4" y="246"/>
                </a:cubicBezTo>
                <a:cubicBezTo>
                  <a:pt x="4" y="243"/>
                  <a:pt x="6" y="240"/>
                  <a:pt x="5" y="237"/>
                </a:cubicBezTo>
                <a:cubicBezTo>
                  <a:pt x="6" y="235"/>
                  <a:pt x="4" y="232"/>
                  <a:pt x="6" y="230"/>
                </a:cubicBezTo>
                <a:cubicBezTo>
                  <a:pt x="5" y="221"/>
                  <a:pt x="6" y="213"/>
                  <a:pt x="6" y="204"/>
                </a:cubicBezTo>
                <a:cubicBezTo>
                  <a:pt x="6" y="201"/>
                  <a:pt x="6" y="198"/>
                  <a:pt x="6" y="195"/>
                </a:cubicBezTo>
                <a:cubicBezTo>
                  <a:pt x="6" y="194"/>
                  <a:pt x="6" y="193"/>
                  <a:pt x="6" y="192"/>
                </a:cubicBezTo>
                <a:cubicBezTo>
                  <a:pt x="6" y="191"/>
                  <a:pt x="7" y="189"/>
                  <a:pt x="7" y="188"/>
                </a:cubicBezTo>
                <a:cubicBezTo>
                  <a:pt x="7" y="185"/>
                  <a:pt x="7" y="182"/>
                  <a:pt x="6" y="180"/>
                </a:cubicBezTo>
                <a:cubicBezTo>
                  <a:pt x="7" y="179"/>
                  <a:pt x="6" y="179"/>
                  <a:pt x="7" y="178"/>
                </a:cubicBezTo>
                <a:cubicBezTo>
                  <a:pt x="6" y="173"/>
                  <a:pt x="8" y="167"/>
                  <a:pt x="8" y="162"/>
                </a:cubicBezTo>
                <a:cubicBezTo>
                  <a:pt x="10" y="158"/>
                  <a:pt x="8" y="154"/>
                  <a:pt x="9" y="151"/>
                </a:cubicBezTo>
                <a:close/>
                <a:moveTo>
                  <a:pt x="45" y="1171"/>
                </a:moveTo>
                <a:cubicBezTo>
                  <a:pt x="45" y="1171"/>
                  <a:pt x="45" y="1171"/>
                  <a:pt x="45" y="1171"/>
                </a:cubicBezTo>
                <a:cubicBezTo>
                  <a:pt x="45" y="1171"/>
                  <a:pt x="44" y="1171"/>
                  <a:pt x="44" y="1171"/>
                </a:cubicBezTo>
                <a:cubicBezTo>
                  <a:pt x="44" y="1171"/>
                  <a:pt x="45" y="1171"/>
                  <a:pt x="44" y="1172"/>
                </a:cubicBezTo>
                <a:cubicBezTo>
                  <a:pt x="44" y="1172"/>
                  <a:pt x="44" y="1172"/>
                  <a:pt x="44" y="1172"/>
                </a:cubicBezTo>
                <a:cubicBezTo>
                  <a:pt x="45" y="1172"/>
                  <a:pt x="45" y="1172"/>
                  <a:pt x="45" y="1172"/>
                </a:cubicBezTo>
                <a:cubicBezTo>
                  <a:pt x="45" y="1171"/>
                  <a:pt x="45" y="1171"/>
                  <a:pt x="45" y="1171"/>
                </a:cubicBezTo>
                <a:close/>
                <a:moveTo>
                  <a:pt x="62" y="1152"/>
                </a:moveTo>
                <a:cubicBezTo>
                  <a:pt x="62" y="1152"/>
                  <a:pt x="62" y="1153"/>
                  <a:pt x="62" y="1153"/>
                </a:cubicBezTo>
                <a:cubicBezTo>
                  <a:pt x="62" y="1152"/>
                  <a:pt x="62" y="1152"/>
                  <a:pt x="62" y="1152"/>
                </a:cubicBezTo>
                <a:close/>
                <a:moveTo>
                  <a:pt x="72" y="1157"/>
                </a:moveTo>
                <a:cubicBezTo>
                  <a:pt x="73" y="1157"/>
                  <a:pt x="72" y="1158"/>
                  <a:pt x="73" y="1158"/>
                </a:cubicBezTo>
                <a:cubicBezTo>
                  <a:pt x="74" y="1157"/>
                  <a:pt x="73" y="1157"/>
                  <a:pt x="72" y="1157"/>
                </a:cubicBezTo>
                <a:close/>
                <a:moveTo>
                  <a:pt x="73" y="1144"/>
                </a:moveTo>
                <a:cubicBezTo>
                  <a:pt x="71" y="1147"/>
                  <a:pt x="73" y="1150"/>
                  <a:pt x="73" y="1153"/>
                </a:cubicBezTo>
                <a:cubicBezTo>
                  <a:pt x="74" y="1152"/>
                  <a:pt x="73" y="1150"/>
                  <a:pt x="73" y="1149"/>
                </a:cubicBezTo>
                <a:cubicBezTo>
                  <a:pt x="73" y="1149"/>
                  <a:pt x="73" y="1149"/>
                  <a:pt x="74" y="1148"/>
                </a:cubicBezTo>
                <a:cubicBezTo>
                  <a:pt x="73" y="1147"/>
                  <a:pt x="74" y="1144"/>
                  <a:pt x="73" y="1144"/>
                </a:cubicBezTo>
                <a:close/>
                <a:moveTo>
                  <a:pt x="114" y="1130"/>
                </a:moveTo>
                <a:cubicBezTo>
                  <a:pt x="114" y="1130"/>
                  <a:pt x="114" y="1131"/>
                  <a:pt x="114" y="1131"/>
                </a:cubicBezTo>
                <a:cubicBezTo>
                  <a:pt x="114" y="1132"/>
                  <a:pt x="114" y="1133"/>
                  <a:pt x="114" y="1133"/>
                </a:cubicBezTo>
                <a:cubicBezTo>
                  <a:pt x="114" y="1134"/>
                  <a:pt x="114" y="1135"/>
                  <a:pt x="113" y="1136"/>
                </a:cubicBezTo>
                <a:cubicBezTo>
                  <a:pt x="114" y="1136"/>
                  <a:pt x="113" y="1137"/>
                  <a:pt x="114" y="1137"/>
                </a:cubicBezTo>
                <a:cubicBezTo>
                  <a:pt x="114" y="1135"/>
                  <a:pt x="115" y="1133"/>
                  <a:pt x="114" y="1130"/>
                </a:cubicBezTo>
                <a:close/>
                <a:moveTo>
                  <a:pt x="121" y="1002"/>
                </a:moveTo>
                <a:cubicBezTo>
                  <a:pt x="121" y="1001"/>
                  <a:pt x="121" y="1001"/>
                  <a:pt x="121" y="1001"/>
                </a:cubicBezTo>
                <a:cubicBezTo>
                  <a:pt x="121" y="1001"/>
                  <a:pt x="121" y="1001"/>
                  <a:pt x="121" y="1001"/>
                </a:cubicBezTo>
                <a:cubicBezTo>
                  <a:pt x="121" y="1001"/>
                  <a:pt x="120" y="1002"/>
                  <a:pt x="121" y="1002"/>
                </a:cubicBezTo>
                <a:cubicBezTo>
                  <a:pt x="121" y="1002"/>
                  <a:pt x="121" y="1002"/>
                  <a:pt x="121" y="1002"/>
                </a:cubicBezTo>
                <a:close/>
                <a:moveTo>
                  <a:pt x="121" y="975"/>
                </a:moveTo>
                <a:cubicBezTo>
                  <a:pt x="121" y="976"/>
                  <a:pt x="121" y="977"/>
                  <a:pt x="121" y="978"/>
                </a:cubicBezTo>
                <a:cubicBezTo>
                  <a:pt x="121" y="978"/>
                  <a:pt x="121" y="978"/>
                  <a:pt x="121" y="978"/>
                </a:cubicBezTo>
                <a:cubicBezTo>
                  <a:pt x="121" y="978"/>
                  <a:pt x="121" y="978"/>
                  <a:pt x="121" y="978"/>
                </a:cubicBezTo>
                <a:cubicBezTo>
                  <a:pt x="121" y="978"/>
                  <a:pt x="121" y="978"/>
                  <a:pt x="121" y="978"/>
                </a:cubicBezTo>
                <a:cubicBezTo>
                  <a:pt x="121" y="978"/>
                  <a:pt x="121" y="977"/>
                  <a:pt x="121" y="977"/>
                </a:cubicBezTo>
                <a:cubicBezTo>
                  <a:pt x="121" y="977"/>
                  <a:pt x="121" y="977"/>
                  <a:pt x="122" y="976"/>
                </a:cubicBezTo>
                <a:cubicBezTo>
                  <a:pt x="121" y="976"/>
                  <a:pt x="122" y="974"/>
                  <a:pt x="121" y="975"/>
                </a:cubicBezTo>
                <a:close/>
                <a:moveTo>
                  <a:pt x="129" y="883"/>
                </a:moveTo>
                <a:cubicBezTo>
                  <a:pt x="129" y="883"/>
                  <a:pt x="129" y="883"/>
                  <a:pt x="129" y="883"/>
                </a:cubicBezTo>
                <a:cubicBezTo>
                  <a:pt x="129" y="883"/>
                  <a:pt x="129" y="884"/>
                  <a:pt x="129" y="884"/>
                </a:cubicBezTo>
                <a:cubicBezTo>
                  <a:pt x="129" y="884"/>
                  <a:pt x="129" y="883"/>
                  <a:pt x="129" y="883"/>
                </a:cubicBezTo>
                <a:close/>
                <a:moveTo>
                  <a:pt x="129" y="874"/>
                </a:moveTo>
                <a:cubicBezTo>
                  <a:pt x="129" y="875"/>
                  <a:pt x="129" y="877"/>
                  <a:pt x="129" y="878"/>
                </a:cubicBezTo>
                <a:cubicBezTo>
                  <a:pt x="129" y="878"/>
                  <a:pt x="129" y="878"/>
                  <a:pt x="129" y="878"/>
                </a:cubicBezTo>
                <a:cubicBezTo>
                  <a:pt x="129" y="877"/>
                  <a:pt x="129" y="876"/>
                  <a:pt x="129" y="875"/>
                </a:cubicBezTo>
                <a:cubicBezTo>
                  <a:pt x="129" y="875"/>
                  <a:pt x="129" y="875"/>
                  <a:pt x="129" y="874"/>
                </a:cubicBezTo>
                <a:close/>
                <a:moveTo>
                  <a:pt x="129" y="861"/>
                </a:moveTo>
                <a:cubicBezTo>
                  <a:pt x="129" y="861"/>
                  <a:pt x="129" y="861"/>
                  <a:pt x="129" y="861"/>
                </a:cubicBezTo>
                <a:cubicBezTo>
                  <a:pt x="129" y="861"/>
                  <a:pt x="129" y="861"/>
                  <a:pt x="129" y="861"/>
                </a:cubicBezTo>
                <a:cubicBezTo>
                  <a:pt x="129" y="861"/>
                  <a:pt x="128" y="864"/>
                  <a:pt x="129" y="863"/>
                </a:cubicBezTo>
                <a:cubicBezTo>
                  <a:pt x="129" y="862"/>
                  <a:pt x="129" y="862"/>
                  <a:pt x="129" y="861"/>
                </a:cubicBezTo>
                <a:close/>
                <a:moveTo>
                  <a:pt x="129" y="858"/>
                </a:moveTo>
                <a:cubicBezTo>
                  <a:pt x="128" y="858"/>
                  <a:pt x="128" y="860"/>
                  <a:pt x="129" y="860"/>
                </a:cubicBezTo>
                <a:cubicBezTo>
                  <a:pt x="129" y="860"/>
                  <a:pt x="129" y="860"/>
                  <a:pt x="129" y="860"/>
                </a:cubicBezTo>
                <a:cubicBezTo>
                  <a:pt x="129" y="860"/>
                  <a:pt x="129" y="859"/>
                  <a:pt x="129" y="858"/>
                </a:cubicBezTo>
                <a:close/>
                <a:moveTo>
                  <a:pt x="129" y="848"/>
                </a:moveTo>
                <a:cubicBezTo>
                  <a:pt x="129" y="848"/>
                  <a:pt x="129" y="848"/>
                  <a:pt x="128" y="848"/>
                </a:cubicBezTo>
                <a:cubicBezTo>
                  <a:pt x="128" y="848"/>
                  <a:pt x="128" y="848"/>
                  <a:pt x="128" y="848"/>
                </a:cubicBezTo>
                <a:cubicBezTo>
                  <a:pt x="129" y="850"/>
                  <a:pt x="128" y="852"/>
                  <a:pt x="129" y="852"/>
                </a:cubicBezTo>
                <a:cubicBezTo>
                  <a:pt x="129" y="852"/>
                  <a:pt x="129" y="852"/>
                  <a:pt x="129" y="852"/>
                </a:cubicBezTo>
                <a:cubicBezTo>
                  <a:pt x="129" y="851"/>
                  <a:pt x="129" y="850"/>
                  <a:pt x="129" y="849"/>
                </a:cubicBezTo>
                <a:cubicBezTo>
                  <a:pt x="129" y="849"/>
                  <a:pt x="129" y="848"/>
                  <a:pt x="129" y="848"/>
                </a:cubicBezTo>
                <a:close/>
                <a:moveTo>
                  <a:pt x="128" y="846"/>
                </a:moveTo>
                <a:cubicBezTo>
                  <a:pt x="128" y="847"/>
                  <a:pt x="128" y="847"/>
                  <a:pt x="128" y="847"/>
                </a:cubicBezTo>
                <a:cubicBezTo>
                  <a:pt x="128" y="847"/>
                  <a:pt x="128" y="847"/>
                  <a:pt x="128" y="848"/>
                </a:cubicBezTo>
                <a:cubicBezTo>
                  <a:pt x="129" y="848"/>
                  <a:pt x="129" y="848"/>
                  <a:pt x="129" y="848"/>
                </a:cubicBezTo>
                <a:cubicBezTo>
                  <a:pt x="129" y="847"/>
                  <a:pt x="129" y="847"/>
                  <a:pt x="129" y="847"/>
                </a:cubicBezTo>
                <a:lnTo>
                  <a:pt x="128" y="846"/>
                </a:lnTo>
                <a:close/>
                <a:moveTo>
                  <a:pt x="129" y="844"/>
                </a:moveTo>
                <a:cubicBezTo>
                  <a:pt x="129" y="844"/>
                  <a:pt x="129" y="844"/>
                  <a:pt x="129" y="844"/>
                </a:cubicBezTo>
                <a:cubicBezTo>
                  <a:pt x="128" y="844"/>
                  <a:pt x="128" y="845"/>
                  <a:pt x="129" y="846"/>
                </a:cubicBezTo>
                <a:cubicBezTo>
                  <a:pt x="129" y="846"/>
                  <a:pt x="129" y="846"/>
                  <a:pt x="129" y="846"/>
                </a:cubicBezTo>
                <a:cubicBezTo>
                  <a:pt x="129" y="846"/>
                  <a:pt x="129" y="845"/>
                  <a:pt x="129" y="845"/>
                </a:cubicBezTo>
                <a:cubicBezTo>
                  <a:pt x="129" y="845"/>
                  <a:pt x="129" y="845"/>
                  <a:pt x="129" y="844"/>
                </a:cubicBezTo>
                <a:close/>
                <a:moveTo>
                  <a:pt x="116" y="1095"/>
                </a:moveTo>
                <a:cubicBezTo>
                  <a:pt x="116" y="1095"/>
                  <a:pt x="116" y="1095"/>
                  <a:pt x="116" y="1095"/>
                </a:cubicBezTo>
                <a:cubicBezTo>
                  <a:pt x="116" y="1095"/>
                  <a:pt x="116" y="1095"/>
                  <a:pt x="116" y="1095"/>
                </a:cubicBezTo>
                <a:cubicBezTo>
                  <a:pt x="116" y="1097"/>
                  <a:pt x="116" y="1100"/>
                  <a:pt x="116" y="1102"/>
                </a:cubicBezTo>
                <a:cubicBezTo>
                  <a:pt x="116" y="1102"/>
                  <a:pt x="116" y="1102"/>
                  <a:pt x="116" y="1102"/>
                </a:cubicBezTo>
                <a:cubicBezTo>
                  <a:pt x="116" y="1102"/>
                  <a:pt x="116" y="1102"/>
                  <a:pt x="116" y="1102"/>
                </a:cubicBezTo>
                <a:cubicBezTo>
                  <a:pt x="116" y="1100"/>
                  <a:pt x="117" y="1097"/>
                  <a:pt x="116" y="1095"/>
                </a:cubicBezTo>
                <a:cubicBezTo>
                  <a:pt x="116" y="1095"/>
                  <a:pt x="116" y="1095"/>
                  <a:pt x="116" y="1095"/>
                </a:cubicBezTo>
                <a:close/>
                <a:moveTo>
                  <a:pt x="117" y="1076"/>
                </a:moveTo>
                <a:cubicBezTo>
                  <a:pt x="117" y="1076"/>
                  <a:pt x="117" y="1076"/>
                  <a:pt x="117" y="1076"/>
                </a:cubicBezTo>
                <a:cubicBezTo>
                  <a:pt x="117" y="1076"/>
                  <a:pt x="117" y="1076"/>
                  <a:pt x="117" y="1076"/>
                </a:cubicBezTo>
                <a:cubicBezTo>
                  <a:pt x="117" y="1076"/>
                  <a:pt x="117" y="1076"/>
                  <a:pt x="117" y="1077"/>
                </a:cubicBezTo>
                <a:cubicBezTo>
                  <a:pt x="117" y="1077"/>
                  <a:pt x="117" y="1077"/>
                  <a:pt x="117" y="1077"/>
                </a:cubicBezTo>
                <a:cubicBezTo>
                  <a:pt x="117" y="1077"/>
                  <a:pt x="117" y="1077"/>
                  <a:pt x="117" y="1077"/>
                </a:cubicBezTo>
                <a:cubicBezTo>
                  <a:pt x="117" y="1078"/>
                  <a:pt x="117" y="1077"/>
                  <a:pt x="117" y="1077"/>
                </a:cubicBezTo>
                <a:cubicBezTo>
                  <a:pt x="118" y="1077"/>
                  <a:pt x="117" y="1077"/>
                  <a:pt x="117" y="1077"/>
                </a:cubicBezTo>
                <a:cubicBezTo>
                  <a:pt x="117" y="1076"/>
                  <a:pt x="117" y="1076"/>
                  <a:pt x="117" y="1076"/>
                </a:cubicBezTo>
                <a:close/>
                <a:moveTo>
                  <a:pt x="118" y="1068"/>
                </a:moveTo>
                <a:cubicBezTo>
                  <a:pt x="118" y="1068"/>
                  <a:pt x="118" y="1068"/>
                  <a:pt x="118" y="1068"/>
                </a:cubicBezTo>
                <a:cubicBezTo>
                  <a:pt x="118" y="1068"/>
                  <a:pt x="117" y="1068"/>
                  <a:pt x="117" y="1068"/>
                </a:cubicBezTo>
                <a:cubicBezTo>
                  <a:pt x="117" y="1068"/>
                  <a:pt x="117" y="1068"/>
                  <a:pt x="117" y="1068"/>
                </a:cubicBezTo>
                <a:cubicBezTo>
                  <a:pt x="117" y="1070"/>
                  <a:pt x="117" y="1072"/>
                  <a:pt x="117" y="1074"/>
                </a:cubicBezTo>
                <a:cubicBezTo>
                  <a:pt x="117" y="1074"/>
                  <a:pt x="117" y="1074"/>
                  <a:pt x="117" y="1074"/>
                </a:cubicBezTo>
                <a:cubicBezTo>
                  <a:pt x="118" y="1074"/>
                  <a:pt x="118" y="1074"/>
                  <a:pt x="118" y="1074"/>
                </a:cubicBezTo>
                <a:cubicBezTo>
                  <a:pt x="117" y="1072"/>
                  <a:pt x="117" y="1070"/>
                  <a:pt x="118" y="1068"/>
                </a:cubicBezTo>
                <a:close/>
                <a:moveTo>
                  <a:pt x="118" y="1049"/>
                </a:moveTo>
                <a:cubicBezTo>
                  <a:pt x="118" y="1049"/>
                  <a:pt x="118" y="1049"/>
                  <a:pt x="118" y="1049"/>
                </a:cubicBezTo>
                <a:cubicBezTo>
                  <a:pt x="118" y="1049"/>
                  <a:pt x="118" y="1049"/>
                  <a:pt x="118" y="1049"/>
                </a:cubicBezTo>
                <a:cubicBezTo>
                  <a:pt x="118" y="1049"/>
                  <a:pt x="118" y="1049"/>
                  <a:pt x="117" y="1050"/>
                </a:cubicBezTo>
                <a:cubicBezTo>
                  <a:pt x="117" y="1050"/>
                  <a:pt x="117" y="1050"/>
                  <a:pt x="118" y="1050"/>
                </a:cubicBezTo>
                <a:cubicBezTo>
                  <a:pt x="118" y="1050"/>
                  <a:pt x="118" y="1050"/>
                  <a:pt x="118" y="1050"/>
                </a:cubicBezTo>
                <a:cubicBezTo>
                  <a:pt x="118" y="1050"/>
                  <a:pt x="118" y="1049"/>
                  <a:pt x="118" y="1049"/>
                </a:cubicBezTo>
                <a:cubicBezTo>
                  <a:pt x="118" y="1049"/>
                  <a:pt x="118" y="1049"/>
                  <a:pt x="118" y="1049"/>
                </a:cubicBezTo>
                <a:close/>
                <a:moveTo>
                  <a:pt x="162" y="958"/>
                </a:moveTo>
                <a:cubicBezTo>
                  <a:pt x="162" y="959"/>
                  <a:pt x="162" y="959"/>
                  <a:pt x="162" y="959"/>
                </a:cubicBezTo>
                <a:cubicBezTo>
                  <a:pt x="162" y="959"/>
                  <a:pt x="162" y="958"/>
                  <a:pt x="162" y="958"/>
                </a:cubicBezTo>
                <a:cubicBezTo>
                  <a:pt x="162" y="958"/>
                  <a:pt x="162" y="957"/>
                  <a:pt x="162" y="956"/>
                </a:cubicBezTo>
                <a:cubicBezTo>
                  <a:pt x="162" y="956"/>
                  <a:pt x="162" y="956"/>
                  <a:pt x="162" y="956"/>
                </a:cubicBezTo>
                <a:cubicBezTo>
                  <a:pt x="162" y="956"/>
                  <a:pt x="162" y="956"/>
                  <a:pt x="162" y="956"/>
                </a:cubicBezTo>
                <a:cubicBezTo>
                  <a:pt x="162" y="956"/>
                  <a:pt x="162" y="956"/>
                  <a:pt x="162" y="956"/>
                </a:cubicBezTo>
                <a:cubicBezTo>
                  <a:pt x="162" y="957"/>
                  <a:pt x="161" y="958"/>
                  <a:pt x="162" y="958"/>
                </a:cubicBezTo>
                <a:close/>
                <a:moveTo>
                  <a:pt x="162" y="927"/>
                </a:moveTo>
                <a:cubicBezTo>
                  <a:pt x="162" y="927"/>
                  <a:pt x="162" y="927"/>
                  <a:pt x="162" y="927"/>
                </a:cubicBezTo>
                <a:cubicBezTo>
                  <a:pt x="162" y="927"/>
                  <a:pt x="162" y="927"/>
                  <a:pt x="162" y="927"/>
                </a:cubicBezTo>
                <a:cubicBezTo>
                  <a:pt x="162" y="926"/>
                  <a:pt x="162" y="925"/>
                  <a:pt x="162" y="924"/>
                </a:cubicBezTo>
                <a:cubicBezTo>
                  <a:pt x="162" y="924"/>
                  <a:pt x="162" y="924"/>
                  <a:pt x="162" y="924"/>
                </a:cubicBezTo>
                <a:cubicBezTo>
                  <a:pt x="162" y="924"/>
                  <a:pt x="162" y="924"/>
                  <a:pt x="162" y="924"/>
                </a:cubicBezTo>
                <a:cubicBezTo>
                  <a:pt x="162" y="924"/>
                  <a:pt x="162" y="924"/>
                  <a:pt x="162" y="924"/>
                </a:cubicBezTo>
                <a:cubicBezTo>
                  <a:pt x="162" y="925"/>
                  <a:pt x="162" y="926"/>
                  <a:pt x="162" y="927"/>
                </a:cubicBezTo>
                <a:close/>
                <a:moveTo>
                  <a:pt x="187" y="893"/>
                </a:moveTo>
                <a:cubicBezTo>
                  <a:pt x="186" y="894"/>
                  <a:pt x="187" y="894"/>
                  <a:pt x="187" y="895"/>
                </a:cubicBezTo>
                <a:cubicBezTo>
                  <a:pt x="187" y="895"/>
                  <a:pt x="187" y="895"/>
                  <a:pt x="187" y="895"/>
                </a:cubicBezTo>
                <a:cubicBezTo>
                  <a:pt x="187" y="895"/>
                  <a:pt x="187" y="895"/>
                  <a:pt x="187" y="895"/>
                </a:cubicBezTo>
                <a:cubicBezTo>
                  <a:pt x="187" y="894"/>
                  <a:pt x="187" y="894"/>
                  <a:pt x="187" y="893"/>
                </a:cubicBezTo>
                <a:cubicBezTo>
                  <a:pt x="187" y="893"/>
                  <a:pt x="187" y="893"/>
                  <a:pt x="187" y="893"/>
                </a:cubicBezTo>
                <a:cubicBezTo>
                  <a:pt x="187" y="893"/>
                  <a:pt x="187" y="893"/>
                  <a:pt x="187" y="893"/>
                </a:cubicBezTo>
                <a:cubicBezTo>
                  <a:pt x="187" y="893"/>
                  <a:pt x="187" y="893"/>
                  <a:pt x="187" y="893"/>
                </a:cubicBezTo>
                <a:close/>
                <a:moveTo>
                  <a:pt x="186" y="866"/>
                </a:moveTo>
                <a:cubicBezTo>
                  <a:pt x="186" y="867"/>
                  <a:pt x="186" y="867"/>
                  <a:pt x="186" y="868"/>
                </a:cubicBezTo>
                <a:cubicBezTo>
                  <a:pt x="186" y="868"/>
                  <a:pt x="186" y="868"/>
                  <a:pt x="186" y="868"/>
                </a:cubicBezTo>
                <a:cubicBezTo>
                  <a:pt x="186" y="868"/>
                  <a:pt x="186" y="869"/>
                  <a:pt x="186" y="869"/>
                </a:cubicBezTo>
                <a:cubicBezTo>
                  <a:pt x="186" y="869"/>
                  <a:pt x="186" y="868"/>
                  <a:pt x="186" y="868"/>
                </a:cubicBezTo>
                <a:cubicBezTo>
                  <a:pt x="187" y="868"/>
                  <a:pt x="186" y="868"/>
                  <a:pt x="186" y="867"/>
                </a:cubicBezTo>
                <a:cubicBezTo>
                  <a:pt x="186" y="867"/>
                  <a:pt x="186" y="867"/>
                  <a:pt x="187" y="866"/>
                </a:cubicBezTo>
                <a:cubicBezTo>
                  <a:pt x="187" y="866"/>
                  <a:pt x="187" y="866"/>
                  <a:pt x="186" y="866"/>
                </a:cubicBezTo>
                <a:cubicBezTo>
                  <a:pt x="186" y="866"/>
                  <a:pt x="186" y="866"/>
                  <a:pt x="186" y="866"/>
                </a:cubicBezTo>
                <a:close/>
                <a:moveTo>
                  <a:pt x="160" y="816"/>
                </a:moveTo>
                <a:cubicBezTo>
                  <a:pt x="160" y="816"/>
                  <a:pt x="160" y="816"/>
                  <a:pt x="160" y="816"/>
                </a:cubicBezTo>
                <a:cubicBezTo>
                  <a:pt x="160" y="816"/>
                  <a:pt x="160" y="816"/>
                  <a:pt x="160" y="816"/>
                </a:cubicBezTo>
                <a:cubicBezTo>
                  <a:pt x="160" y="815"/>
                  <a:pt x="160" y="815"/>
                  <a:pt x="160" y="814"/>
                </a:cubicBezTo>
                <a:cubicBezTo>
                  <a:pt x="160" y="814"/>
                  <a:pt x="160" y="814"/>
                  <a:pt x="160" y="814"/>
                </a:cubicBezTo>
                <a:cubicBezTo>
                  <a:pt x="160" y="814"/>
                  <a:pt x="160" y="814"/>
                  <a:pt x="160" y="814"/>
                </a:cubicBezTo>
                <a:cubicBezTo>
                  <a:pt x="160" y="814"/>
                  <a:pt x="159" y="814"/>
                  <a:pt x="159" y="814"/>
                </a:cubicBezTo>
                <a:cubicBezTo>
                  <a:pt x="159" y="815"/>
                  <a:pt x="159" y="815"/>
                  <a:pt x="160" y="816"/>
                </a:cubicBezTo>
                <a:close/>
                <a:moveTo>
                  <a:pt x="192" y="770"/>
                </a:moveTo>
                <a:cubicBezTo>
                  <a:pt x="192" y="770"/>
                  <a:pt x="192" y="770"/>
                  <a:pt x="191" y="770"/>
                </a:cubicBezTo>
                <a:cubicBezTo>
                  <a:pt x="191" y="771"/>
                  <a:pt x="191" y="771"/>
                  <a:pt x="191" y="771"/>
                </a:cubicBezTo>
                <a:cubicBezTo>
                  <a:pt x="192" y="771"/>
                  <a:pt x="192" y="771"/>
                  <a:pt x="192" y="771"/>
                </a:cubicBezTo>
                <a:cubicBezTo>
                  <a:pt x="192" y="771"/>
                  <a:pt x="192" y="771"/>
                  <a:pt x="192" y="771"/>
                </a:cubicBezTo>
                <a:cubicBezTo>
                  <a:pt x="192" y="771"/>
                  <a:pt x="192" y="772"/>
                  <a:pt x="192" y="772"/>
                </a:cubicBezTo>
                <a:cubicBezTo>
                  <a:pt x="192" y="772"/>
                  <a:pt x="192" y="772"/>
                  <a:pt x="192" y="772"/>
                </a:cubicBezTo>
                <a:cubicBezTo>
                  <a:pt x="191" y="773"/>
                  <a:pt x="191" y="775"/>
                  <a:pt x="192" y="775"/>
                </a:cubicBezTo>
                <a:cubicBezTo>
                  <a:pt x="192" y="775"/>
                  <a:pt x="192" y="775"/>
                  <a:pt x="192" y="775"/>
                </a:cubicBezTo>
                <a:cubicBezTo>
                  <a:pt x="192" y="776"/>
                  <a:pt x="192" y="776"/>
                  <a:pt x="192" y="776"/>
                </a:cubicBezTo>
                <a:cubicBezTo>
                  <a:pt x="192" y="776"/>
                  <a:pt x="192" y="776"/>
                  <a:pt x="192" y="777"/>
                </a:cubicBezTo>
                <a:cubicBezTo>
                  <a:pt x="192" y="777"/>
                  <a:pt x="192" y="777"/>
                  <a:pt x="192" y="777"/>
                </a:cubicBezTo>
                <a:cubicBezTo>
                  <a:pt x="192" y="777"/>
                  <a:pt x="192" y="777"/>
                  <a:pt x="192" y="777"/>
                </a:cubicBezTo>
                <a:cubicBezTo>
                  <a:pt x="193" y="777"/>
                  <a:pt x="193" y="777"/>
                  <a:pt x="192" y="777"/>
                </a:cubicBezTo>
                <a:cubicBezTo>
                  <a:pt x="192" y="777"/>
                  <a:pt x="192" y="777"/>
                  <a:pt x="192" y="777"/>
                </a:cubicBezTo>
                <a:cubicBezTo>
                  <a:pt x="192" y="776"/>
                  <a:pt x="192" y="776"/>
                  <a:pt x="192" y="776"/>
                </a:cubicBezTo>
                <a:cubicBezTo>
                  <a:pt x="192" y="776"/>
                  <a:pt x="192" y="776"/>
                  <a:pt x="192" y="775"/>
                </a:cubicBezTo>
                <a:cubicBezTo>
                  <a:pt x="192" y="776"/>
                  <a:pt x="192" y="776"/>
                  <a:pt x="192" y="776"/>
                </a:cubicBezTo>
                <a:cubicBezTo>
                  <a:pt x="193" y="776"/>
                  <a:pt x="193" y="776"/>
                  <a:pt x="193" y="775"/>
                </a:cubicBezTo>
                <a:cubicBezTo>
                  <a:pt x="192" y="774"/>
                  <a:pt x="193" y="773"/>
                  <a:pt x="192" y="772"/>
                </a:cubicBezTo>
                <a:cubicBezTo>
                  <a:pt x="192" y="772"/>
                  <a:pt x="192" y="771"/>
                  <a:pt x="192" y="771"/>
                </a:cubicBezTo>
                <a:cubicBezTo>
                  <a:pt x="192" y="771"/>
                  <a:pt x="192" y="771"/>
                  <a:pt x="192" y="771"/>
                </a:cubicBezTo>
                <a:cubicBezTo>
                  <a:pt x="192" y="771"/>
                  <a:pt x="192" y="771"/>
                  <a:pt x="192" y="771"/>
                </a:cubicBezTo>
                <a:cubicBezTo>
                  <a:pt x="192" y="771"/>
                  <a:pt x="192" y="770"/>
                  <a:pt x="192" y="770"/>
                </a:cubicBezTo>
                <a:close/>
                <a:moveTo>
                  <a:pt x="188" y="688"/>
                </a:moveTo>
                <a:cubicBezTo>
                  <a:pt x="188" y="688"/>
                  <a:pt x="188" y="688"/>
                  <a:pt x="188" y="688"/>
                </a:cubicBezTo>
                <a:cubicBezTo>
                  <a:pt x="188" y="690"/>
                  <a:pt x="188" y="691"/>
                  <a:pt x="188" y="693"/>
                </a:cubicBezTo>
                <a:cubicBezTo>
                  <a:pt x="188" y="694"/>
                  <a:pt x="188" y="696"/>
                  <a:pt x="189" y="698"/>
                </a:cubicBezTo>
                <a:cubicBezTo>
                  <a:pt x="189" y="701"/>
                  <a:pt x="188" y="704"/>
                  <a:pt x="190" y="707"/>
                </a:cubicBezTo>
                <a:cubicBezTo>
                  <a:pt x="189" y="708"/>
                  <a:pt x="189" y="710"/>
                  <a:pt x="190" y="712"/>
                </a:cubicBezTo>
                <a:cubicBezTo>
                  <a:pt x="189" y="712"/>
                  <a:pt x="190" y="713"/>
                  <a:pt x="189" y="714"/>
                </a:cubicBezTo>
                <a:cubicBezTo>
                  <a:pt x="190" y="717"/>
                  <a:pt x="190" y="720"/>
                  <a:pt x="190" y="724"/>
                </a:cubicBezTo>
                <a:cubicBezTo>
                  <a:pt x="190" y="724"/>
                  <a:pt x="190" y="725"/>
                  <a:pt x="190" y="725"/>
                </a:cubicBezTo>
                <a:cubicBezTo>
                  <a:pt x="190" y="725"/>
                  <a:pt x="190" y="725"/>
                  <a:pt x="191" y="726"/>
                </a:cubicBezTo>
                <a:cubicBezTo>
                  <a:pt x="191" y="728"/>
                  <a:pt x="190" y="730"/>
                  <a:pt x="191" y="732"/>
                </a:cubicBezTo>
                <a:cubicBezTo>
                  <a:pt x="190" y="735"/>
                  <a:pt x="192" y="739"/>
                  <a:pt x="191" y="742"/>
                </a:cubicBezTo>
                <a:cubicBezTo>
                  <a:pt x="192" y="743"/>
                  <a:pt x="191" y="743"/>
                  <a:pt x="192" y="743"/>
                </a:cubicBezTo>
                <a:cubicBezTo>
                  <a:pt x="191" y="746"/>
                  <a:pt x="192" y="748"/>
                  <a:pt x="191" y="751"/>
                </a:cubicBezTo>
                <a:cubicBezTo>
                  <a:pt x="192" y="753"/>
                  <a:pt x="191" y="756"/>
                  <a:pt x="192" y="758"/>
                </a:cubicBezTo>
                <a:cubicBezTo>
                  <a:pt x="191" y="760"/>
                  <a:pt x="192" y="762"/>
                  <a:pt x="192" y="763"/>
                </a:cubicBezTo>
                <a:cubicBezTo>
                  <a:pt x="192" y="763"/>
                  <a:pt x="192" y="764"/>
                  <a:pt x="192" y="764"/>
                </a:cubicBezTo>
                <a:cubicBezTo>
                  <a:pt x="192" y="764"/>
                  <a:pt x="192" y="764"/>
                  <a:pt x="192" y="764"/>
                </a:cubicBezTo>
                <a:cubicBezTo>
                  <a:pt x="192" y="764"/>
                  <a:pt x="192" y="764"/>
                  <a:pt x="192" y="765"/>
                </a:cubicBezTo>
                <a:cubicBezTo>
                  <a:pt x="192" y="765"/>
                  <a:pt x="192" y="765"/>
                  <a:pt x="193" y="766"/>
                </a:cubicBezTo>
                <a:cubicBezTo>
                  <a:pt x="192" y="766"/>
                  <a:pt x="192" y="766"/>
                  <a:pt x="192" y="766"/>
                </a:cubicBezTo>
                <a:cubicBezTo>
                  <a:pt x="192" y="766"/>
                  <a:pt x="192" y="766"/>
                  <a:pt x="192" y="766"/>
                </a:cubicBezTo>
                <a:cubicBezTo>
                  <a:pt x="192" y="766"/>
                  <a:pt x="192" y="766"/>
                  <a:pt x="191" y="766"/>
                </a:cubicBezTo>
                <a:cubicBezTo>
                  <a:pt x="192" y="766"/>
                  <a:pt x="192" y="767"/>
                  <a:pt x="192" y="767"/>
                </a:cubicBezTo>
                <a:cubicBezTo>
                  <a:pt x="192" y="767"/>
                  <a:pt x="192" y="767"/>
                  <a:pt x="192" y="767"/>
                </a:cubicBezTo>
                <a:cubicBezTo>
                  <a:pt x="192" y="767"/>
                  <a:pt x="192" y="767"/>
                  <a:pt x="192" y="767"/>
                </a:cubicBezTo>
                <a:cubicBezTo>
                  <a:pt x="192" y="767"/>
                  <a:pt x="192" y="767"/>
                  <a:pt x="192" y="767"/>
                </a:cubicBezTo>
                <a:cubicBezTo>
                  <a:pt x="192" y="767"/>
                  <a:pt x="192" y="767"/>
                  <a:pt x="192" y="767"/>
                </a:cubicBezTo>
                <a:cubicBezTo>
                  <a:pt x="192" y="767"/>
                  <a:pt x="192" y="767"/>
                  <a:pt x="192" y="768"/>
                </a:cubicBezTo>
                <a:cubicBezTo>
                  <a:pt x="192" y="768"/>
                  <a:pt x="192" y="768"/>
                  <a:pt x="192" y="768"/>
                </a:cubicBezTo>
                <a:cubicBezTo>
                  <a:pt x="192" y="768"/>
                  <a:pt x="192" y="769"/>
                  <a:pt x="192" y="769"/>
                </a:cubicBezTo>
                <a:cubicBezTo>
                  <a:pt x="192" y="769"/>
                  <a:pt x="192" y="769"/>
                  <a:pt x="192" y="769"/>
                </a:cubicBezTo>
                <a:cubicBezTo>
                  <a:pt x="192" y="770"/>
                  <a:pt x="192" y="770"/>
                  <a:pt x="192" y="770"/>
                </a:cubicBezTo>
                <a:cubicBezTo>
                  <a:pt x="191" y="769"/>
                  <a:pt x="191" y="769"/>
                  <a:pt x="191" y="768"/>
                </a:cubicBezTo>
                <a:cubicBezTo>
                  <a:pt x="191" y="768"/>
                  <a:pt x="191" y="768"/>
                  <a:pt x="191" y="767"/>
                </a:cubicBezTo>
                <a:cubicBezTo>
                  <a:pt x="191" y="767"/>
                  <a:pt x="191" y="767"/>
                  <a:pt x="191" y="766"/>
                </a:cubicBezTo>
                <a:cubicBezTo>
                  <a:pt x="191" y="766"/>
                  <a:pt x="191" y="766"/>
                  <a:pt x="191" y="766"/>
                </a:cubicBezTo>
                <a:cubicBezTo>
                  <a:pt x="191" y="766"/>
                  <a:pt x="191" y="766"/>
                  <a:pt x="191" y="766"/>
                </a:cubicBezTo>
                <a:cubicBezTo>
                  <a:pt x="191" y="765"/>
                  <a:pt x="191" y="765"/>
                  <a:pt x="191" y="765"/>
                </a:cubicBezTo>
                <a:cubicBezTo>
                  <a:pt x="191" y="765"/>
                  <a:pt x="190" y="764"/>
                  <a:pt x="190" y="764"/>
                </a:cubicBezTo>
                <a:cubicBezTo>
                  <a:pt x="190" y="764"/>
                  <a:pt x="190" y="764"/>
                  <a:pt x="191" y="764"/>
                </a:cubicBezTo>
                <a:cubicBezTo>
                  <a:pt x="190" y="761"/>
                  <a:pt x="191" y="759"/>
                  <a:pt x="189" y="756"/>
                </a:cubicBezTo>
                <a:cubicBezTo>
                  <a:pt x="190" y="756"/>
                  <a:pt x="190" y="756"/>
                  <a:pt x="190" y="755"/>
                </a:cubicBezTo>
                <a:cubicBezTo>
                  <a:pt x="189" y="754"/>
                  <a:pt x="190" y="753"/>
                  <a:pt x="189" y="752"/>
                </a:cubicBezTo>
                <a:cubicBezTo>
                  <a:pt x="189" y="752"/>
                  <a:pt x="189" y="751"/>
                  <a:pt x="190" y="751"/>
                </a:cubicBezTo>
                <a:cubicBezTo>
                  <a:pt x="189" y="750"/>
                  <a:pt x="189" y="749"/>
                  <a:pt x="189" y="749"/>
                </a:cubicBezTo>
                <a:cubicBezTo>
                  <a:pt x="189" y="747"/>
                  <a:pt x="189" y="746"/>
                  <a:pt x="189" y="745"/>
                </a:cubicBezTo>
                <a:cubicBezTo>
                  <a:pt x="189" y="745"/>
                  <a:pt x="189" y="744"/>
                  <a:pt x="189" y="743"/>
                </a:cubicBezTo>
                <a:cubicBezTo>
                  <a:pt x="189" y="743"/>
                  <a:pt x="189" y="742"/>
                  <a:pt x="189" y="742"/>
                </a:cubicBezTo>
                <a:cubicBezTo>
                  <a:pt x="188" y="739"/>
                  <a:pt x="189" y="737"/>
                  <a:pt x="188" y="734"/>
                </a:cubicBezTo>
                <a:cubicBezTo>
                  <a:pt x="189" y="734"/>
                  <a:pt x="188" y="733"/>
                  <a:pt x="189" y="733"/>
                </a:cubicBezTo>
                <a:cubicBezTo>
                  <a:pt x="188" y="731"/>
                  <a:pt x="188" y="729"/>
                  <a:pt x="188" y="727"/>
                </a:cubicBezTo>
                <a:cubicBezTo>
                  <a:pt x="187" y="724"/>
                  <a:pt x="188" y="721"/>
                  <a:pt x="187" y="718"/>
                </a:cubicBezTo>
                <a:cubicBezTo>
                  <a:pt x="188" y="717"/>
                  <a:pt x="187" y="717"/>
                  <a:pt x="188" y="717"/>
                </a:cubicBezTo>
                <a:cubicBezTo>
                  <a:pt x="187" y="713"/>
                  <a:pt x="187" y="710"/>
                  <a:pt x="188" y="707"/>
                </a:cubicBezTo>
                <a:cubicBezTo>
                  <a:pt x="188" y="707"/>
                  <a:pt x="187" y="707"/>
                  <a:pt x="187" y="707"/>
                </a:cubicBezTo>
                <a:cubicBezTo>
                  <a:pt x="187" y="706"/>
                  <a:pt x="188" y="706"/>
                  <a:pt x="188" y="705"/>
                </a:cubicBezTo>
                <a:cubicBezTo>
                  <a:pt x="188" y="705"/>
                  <a:pt x="187" y="705"/>
                  <a:pt x="187" y="704"/>
                </a:cubicBezTo>
                <a:cubicBezTo>
                  <a:pt x="187" y="704"/>
                  <a:pt x="188" y="703"/>
                  <a:pt x="188" y="702"/>
                </a:cubicBezTo>
                <a:cubicBezTo>
                  <a:pt x="188" y="701"/>
                  <a:pt x="187" y="699"/>
                  <a:pt x="188" y="698"/>
                </a:cubicBezTo>
                <a:cubicBezTo>
                  <a:pt x="187" y="696"/>
                  <a:pt x="187" y="694"/>
                  <a:pt x="187" y="693"/>
                </a:cubicBezTo>
                <a:cubicBezTo>
                  <a:pt x="187" y="691"/>
                  <a:pt x="187" y="690"/>
                  <a:pt x="187" y="688"/>
                </a:cubicBezTo>
                <a:cubicBezTo>
                  <a:pt x="187" y="688"/>
                  <a:pt x="187" y="688"/>
                  <a:pt x="187" y="688"/>
                </a:cubicBezTo>
                <a:cubicBezTo>
                  <a:pt x="187" y="688"/>
                  <a:pt x="188" y="688"/>
                  <a:pt x="188" y="688"/>
                </a:cubicBezTo>
                <a:close/>
                <a:moveTo>
                  <a:pt x="192" y="764"/>
                </a:moveTo>
                <a:cubicBezTo>
                  <a:pt x="192" y="764"/>
                  <a:pt x="192" y="764"/>
                  <a:pt x="192" y="763"/>
                </a:cubicBezTo>
                <a:cubicBezTo>
                  <a:pt x="192" y="764"/>
                  <a:pt x="192" y="764"/>
                  <a:pt x="192" y="764"/>
                </a:cubicBezTo>
                <a:cubicBezTo>
                  <a:pt x="192" y="764"/>
                  <a:pt x="191" y="764"/>
                  <a:pt x="191" y="764"/>
                </a:cubicBezTo>
                <a:cubicBezTo>
                  <a:pt x="191" y="764"/>
                  <a:pt x="191" y="764"/>
                  <a:pt x="191" y="764"/>
                </a:cubicBezTo>
                <a:cubicBezTo>
                  <a:pt x="191" y="764"/>
                  <a:pt x="192" y="764"/>
                  <a:pt x="192" y="765"/>
                </a:cubicBezTo>
                <a:cubicBezTo>
                  <a:pt x="192" y="764"/>
                  <a:pt x="192" y="764"/>
                  <a:pt x="192" y="764"/>
                </a:cubicBezTo>
                <a:cubicBezTo>
                  <a:pt x="192" y="764"/>
                  <a:pt x="192" y="764"/>
                  <a:pt x="192" y="764"/>
                </a:cubicBezTo>
                <a:close/>
                <a:moveTo>
                  <a:pt x="182" y="764"/>
                </a:moveTo>
                <a:cubicBezTo>
                  <a:pt x="182" y="764"/>
                  <a:pt x="182" y="764"/>
                  <a:pt x="182" y="764"/>
                </a:cubicBezTo>
                <a:cubicBezTo>
                  <a:pt x="182" y="764"/>
                  <a:pt x="182" y="764"/>
                  <a:pt x="182" y="763"/>
                </a:cubicBezTo>
                <a:cubicBezTo>
                  <a:pt x="182" y="763"/>
                  <a:pt x="182" y="763"/>
                  <a:pt x="182" y="763"/>
                </a:cubicBezTo>
                <a:cubicBezTo>
                  <a:pt x="182" y="762"/>
                  <a:pt x="182" y="762"/>
                  <a:pt x="182" y="762"/>
                </a:cubicBezTo>
                <a:cubicBezTo>
                  <a:pt x="182" y="762"/>
                  <a:pt x="182" y="762"/>
                  <a:pt x="182" y="762"/>
                </a:cubicBezTo>
                <a:cubicBezTo>
                  <a:pt x="182" y="762"/>
                  <a:pt x="182" y="762"/>
                  <a:pt x="182" y="763"/>
                </a:cubicBezTo>
                <a:cubicBezTo>
                  <a:pt x="182" y="763"/>
                  <a:pt x="182" y="763"/>
                  <a:pt x="182" y="764"/>
                </a:cubicBezTo>
                <a:close/>
                <a:moveTo>
                  <a:pt x="154" y="773"/>
                </a:moveTo>
                <a:cubicBezTo>
                  <a:pt x="154" y="773"/>
                  <a:pt x="154" y="774"/>
                  <a:pt x="154" y="775"/>
                </a:cubicBezTo>
                <a:cubicBezTo>
                  <a:pt x="154" y="776"/>
                  <a:pt x="154" y="776"/>
                  <a:pt x="154" y="777"/>
                </a:cubicBezTo>
                <a:cubicBezTo>
                  <a:pt x="154" y="777"/>
                  <a:pt x="155" y="777"/>
                  <a:pt x="155" y="777"/>
                </a:cubicBezTo>
                <a:cubicBezTo>
                  <a:pt x="155" y="777"/>
                  <a:pt x="155" y="777"/>
                  <a:pt x="155" y="777"/>
                </a:cubicBezTo>
                <a:cubicBezTo>
                  <a:pt x="155" y="776"/>
                  <a:pt x="155" y="776"/>
                  <a:pt x="155" y="775"/>
                </a:cubicBezTo>
                <a:cubicBezTo>
                  <a:pt x="155" y="774"/>
                  <a:pt x="155" y="773"/>
                  <a:pt x="155" y="773"/>
                </a:cubicBezTo>
                <a:cubicBezTo>
                  <a:pt x="155" y="772"/>
                  <a:pt x="154" y="772"/>
                  <a:pt x="154" y="772"/>
                </a:cubicBezTo>
                <a:cubicBezTo>
                  <a:pt x="154" y="772"/>
                  <a:pt x="154" y="772"/>
                  <a:pt x="154" y="772"/>
                </a:cubicBezTo>
                <a:cubicBezTo>
                  <a:pt x="154" y="773"/>
                  <a:pt x="154" y="773"/>
                  <a:pt x="154" y="773"/>
                </a:cubicBezTo>
                <a:close/>
                <a:moveTo>
                  <a:pt x="182" y="741"/>
                </a:moveTo>
                <a:cubicBezTo>
                  <a:pt x="182" y="741"/>
                  <a:pt x="182" y="741"/>
                  <a:pt x="182" y="741"/>
                </a:cubicBezTo>
                <a:cubicBezTo>
                  <a:pt x="182" y="741"/>
                  <a:pt x="182" y="741"/>
                  <a:pt x="182" y="741"/>
                </a:cubicBezTo>
                <a:cubicBezTo>
                  <a:pt x="182" y="741"/>
                  <a:pt x="182" y="741"/>
                  <a:pt x="182" y="741"/>
                </a:cubicBezTo>
                <a:cubicBezTo>
                  <a:pt x="182" y="741"/>
                  <a:pt x="182" y="742"/>
                  <a:pt x="182" y="742"/>
                </a:cubicBezTo>
                <a:cubicBezTo>
                  <a:pt x="182" y="742"/>
                  <a:pt x="182" y="742"/>
                  <a:pt x="182" y="742"/>
                </a:cubicBezTo>
                <a:cubicBezTo>
                  <a:pt x="182" y="742"/>
                  <a:pt x="182" y="742"/>
                  <a:pt x="183" y="742"/>
                </a:cubicBezTo>
                <a:cubicBezTo>
                  <a:pt x="182" y="742"/>
                  <a:pt x="182" y="741"/>
                  <a:pt x="182" y="741"/>
                </a:cubicBezTo>
                <a:close/>
                <a:moveTo>
                  <a:pt x="181" y="735"/>
                </a:moveTo>
                <a:cubicBezTo>
                  <a:pt x="181" y="735"/>
                  <a:pt x="181" y="735"/>
                  <a:pt x="181" y="735"/>
                </a:cubicBezTo>
                <a:cubicBezTo>
                  <a:pt x="181" y="735"/>
                  <a:pt x="181" y="735"/>
                  <a:pt x="181" y="735"/>
                </a:cubicBezTo>
                <a:cubicBezTo>
                  <a:pt x="181" y="736"/>
                  <a:pt x="181" y="738"/>
                  <a:pt x="181" y="739"/>
                </a:cubicBezTo>
                <a:cubicBezTo>
                  <a:pt x="181" y="739"/>
                  <a:pt x="181" y="739"/>
                  <a:pt x="181" y="739"/>
                </a:cubicBezTo>
                <a:cubicBezTo>
                  <a:pt x="182" y="739"/>
                  <a:pt x="182" y="739"/>
                  <a:pt x="182" y="739"/>
                </a:cubicBezTo>
                <a:cubicBezTo>
                  <a:pt x="182" y="738"/>
                  <a:pt x="182" y="736"/>
                  <a:pt x="182" y="735"/>
                </a:cubicBezTo>
                <a:cubicBezTo>
                  <a:pt x="182" y="735"/>
                  <a:pt x="182" y="735"/>
                  <a:pt x="181" y="735"/>
                </a:cubicBezTo>
                <a:close/>
                <a:moveTo>
                  <a:pt x="138" y="773"/>
                </a:moveTo>
                <a:cubicBezTo>
                  <a:pt x="138" y="773"/>
                  <a:pt x="138" y="773"/>
                  <a:pt x="138" y="773"/>
                </a:cubicBezTo>
                <a:cubicBezTo>
                  <a:pt x="139" y="771"/>
                  <a:pt x="138" y="770"/>
                  <a:pt x="138" y="768"/>
                </a:cubicBezTo>
                <a:cubicBezTo>
                  <a:pt x="138" y="767"/>
                  <a:pt x="138" y="767"/>
                  <a:pt x="138" y="766"/>
                </a:cubicBezTo>
                <a:cubicBezTo>
                  <a:pt x="138" y="766"/>
                  <a:pt x="138" y="766"/>
                  <a:pt x="137" y="766"/>
                </a:cubicBezTo>
                <a:cubicBezTo>
                  <a:pt x="137" y="766"/>
                  <a:pt x="137" y="766"/>
                  <a:pt x="137" y="766"/>
                </a:cubicBezTo>
                <a:cubicBezTo>
                  <a:pt x="137" y="766"/>
                  <a:pt x="137" y="766"/>
                  <a:pt x="137" y="766"/>
                </a:cubicBezTo>
                <a:cubicBezTo>
                  <a:pt x="137" y="767"/>
                  <a:pt x="137" y="767"/>
                  <a:pt x="138" y="768"/>
                </a:cubicBezTo>
                <a:cubicBezTo>
                  <a:pt x="138" y="770"/>
                  <a:pt x="138" y="771"/>
                  <a:pt x="138" y="773"/>
                </a:cubicBezTo>
                <a:cubicBezTo>
                  <a:pt x="138" y="773"/>
                  <a:pt x="138" y="773"/>
                  <a:pt x="138" y="773"/>
                </a:cubicBezTo>
                <a:close/>
                <a:moveTo>
                  <a:pt x="181" y="727"/>
                </a:moveTo>
                <a:cubicBezTo>
                  <a:pt x="181" y="727"/>
                  <a:pt x="181" y="728"/>
                  <a:pt x="181" y="729"/>
                </a:cubicBezTo>
                <a:cubicBezTo>
                  <a:pt x="181" y="729"/>
                  <a:pt x="181" y="729"/>
                  <a:pt x="181" y="729"/>
                </a:cubicBezTo>
                <a:cubicBezTo>
                  <a:pt x="181" y="729"/>
                  <a:pt x="181" y="729"/>
                  <a:pt x="182" y="729"/>
                </a:cubicBezTo>
                <a:cubicBezTo>
                  <a:pt x="182" y="728"/>
                  <a:pt x="182" y="727"/>
                  <a:pt x="182" y="727"/>
                </a:cubicBezTo>
                <a:cubicBezTo>
                  <a:pt x="182" y="725"/>
                  <a:pt x="182" y="723"/>
                  <a:pt x="181" y="721"/>
                </a:cubicBezTo>
                <a:cubicBezTo>
                  <a:pt x="181" y="721"/>
                  <a:pt x="181" y="721"/>
                  <a:pt x="181" y="721"/>
                </a:cubicBezTo>
                <a:cubicBezTo>
                  <a:pt x="181" y="720"/>
                  <a:pt x="182" y="720"/>
                  <a:pt x="181" y="719"/>
                </a:cubicBezTo>
                <a:cubicBezTo>
                  <a:pt x="181" y="719"/>
                  <a:pt x="181" y="719"/>
                  <a:pt x="181" y="719"/>
                </a:cubicBezTo>
                <a:cubicBezTo>
                  <a:pt x="181" y="719"/>
                  <a:pt x="181" y="719"/>
                  <a:pt x="181" y="719"/>
                </a:cubicBezTo>
                <a:cubicBezTo>
                  <a:pt x="181" y="717"/>
                  <a:pt x="181" y="716"/>
                  <a:pt x="181" y="714"/>
                </a:cubicBezTo>
                <a:cubicBezTo>
                  <a:pt x="181" y="714"/>
                  <a:pt x="181" y="714"/>
                  <a:pt x="181" y="714"/>
                </a:cubicBezTo>
                <a:cubicBezTo>
                  <a:pt x="181" y="713"/>
                  <a:pt x="181" y="712"/>
                  <a:pt x="181" y="712"/>
                </a:cubicBezTo>
                <a:cubicBezTo>
                  <a:pt x="180" y="713"/>
                  <a:pt x="180" y="713"/>
                  <a:pt x="180" y="714"/>
                </a:cubicBezTo>
                <a:cubicBezTo>
                  <a:pt x="180" y="714"/>
                  <a:pt x="180" y="714"/>
                  <a:pt x="180" y="714"/>
                </a:cubicBezTo>
                <a:cubicBezTo>
                  <a:pt x="180" y="716"/>
                  <a:pt x="180" y="717"/>
                  <a:pt x="181" y="719"/>
                </a:cubicBezTo>
                <a:cubicBezTo>
                  <a:pt x="180" y="719"/>
                  <a:pt x="180" y="719"/>
                  <a:pt x="180" y="719"/>
                </a:cubicBezTo>
                <a:cubicBezTo>
                  <a:pt x="181" y="719"/>
                  <a:pt x="179" y="721"/>
                  <a:pt x="180" y="720"/>
                </a:cubicBezTo>
                <a:cubicBezTo>
                  <a:pt x="180" y="720"/>
                  <a:pt x="180" y="720"/>
                  <a:pt x="180" y="720"/>
                </a:cubicBezTo>
                <a:cubicBezTo>
                  <a:pt x="181" y="720"/>
                  <a:pt x="181" y="720"/>
                  <a:pt x="181" y="720"/>
                </a:cubicBezTo>
                <a:cubicBezTo>
                  <a:pt x="181" y="720"/>
                  <a:pt x="180" y="720"/>
                  <a:pt x="181" y="720"/>
                </a:cubicBezTo>
                <a:cubicBezTo>
                  <a:pt x="181" y="722"/>
                  <a:pt x="181" y="725"/>
                  <a:pt x="181" y="727"/>
                </a:cubicBezTo>
                <a:close/>
                <a:moveTo>
                  <a:pt x="137" y="762"/>
                </a:moveTo>
                <a:cubicBezTo>
                  <a:pt x="137" y="763"/>
                  <a:pt x="137" y="763"/>
                  <a:pt x="137" y="764"/>
                </a:cubicBezTo>
                <a:cubicBezTo>
                  <a:pt x="137" y="764"/>
                  <a:pt x="137" y="764"/>
                  <a:pt x="137" y="764"/>
                </a:cubicBezTo>
                <a:cubicBezTo>
                  <a:pt x="138" y="764"/>
                  <a:pt x="138" y="764"/>
                  <a:pt x="138" y="764"/>
                </a:cubicBezTo>
                <a:cubicBezTo>
                  <a:pt x="138" y="763"/>
                  <a:pt x="138" y="763"/>
                  <a:pt x="138" y="762"/>
                </a:cubicBezTo>
                <a:cubicBezTo>
                  <a:pt x="138" y="761"/>
                  <a:pt x="138" y="761"/>
                  <a:pt x="138" y="760"/>
                </a:cubicBezTo>
                <a:cubicBezTo>
                  <a:pt x="138" y="760"/>
                  <a:pt x="137" y="760"/>
                  <a:pt x="137" y="760"/>
                </a:cubicBezTo>
                <a:cubicBezTo>
                  <a:pt x="137" y="760"/>
                  <a:pt x="137" y="760"/>
                  <a:pt x="137" y="760"/>
                </a:cubicBezTo>
                <a:cubicBezTo>
                  <a:pt x="137" y="760"/>
                  <a:pt x="137" y="760"/>
                  <a:pt x="137" y="760"/>
                </a:cubicBezTo>
                <a:cubicBezTo>
                  <a:pt x="137" y="761"/>
                  <a:pt x="137" y="761"/>
                  <a:pt x="137" y="762"/>
                </a:cubicBezTo>
                <a:close/>
                <a:moveTo>
                  <a:pt x="137" y="756"/>
                </a:moveTo>
                <a:cubicBezTo>
                  <a:pt x="137" y="757"/>
                  <a:pt x="137" y="757"/>
                  <a:pt x="137" y="758"/>
                </a:cubicBezTo>
                <a:cubicBezTo>
                  <a:pt x="137" y="758"/>
                  <a:pt x="137" y="758"/>
                  <a:pt x="137" y="758"/>
                </a:cubicBezTo>
                <a:cubicBezTo>
                  <a:pt x="137" y="758"/>
                  <a:pt x="137" y="758"/>
                  <a:pt x="137" y="758"/>
                </a:cubicBezTo>
                <a:cubicBezTo>
                  <a:pt x="137" y="757"/>
                  <a:pt x="138" y="757"/>
                  <a:pt x="137" y="756"/>
                </a:cubicBezTo>
                <a:cubicBezTo>
                  <a:pt x="137" y="756"/>
                  <a:pt x="137" y="756"/>
                  <a:pt x="137" y="756"/>
                </a:cubicBezTo>
                <a:cubicBezTo>
                  <a:pt x="137" y="756"/>
                  <a:pt x="137" y="756"/>
                  <a:pt x="137" y="756"/>
                </a:cubicBezTo>
                <a:cubicBezTo>
                  <a:pt x="137" y="756"/>
                  <a:pt x="137" y="756"/>
                  <a:pt x="137" y="756"/>
                </a:cubicBezTo>
                <a:close/>
                <a:moveTo>
                  <a:pt x="140" y="751"/>
                </a:moveTo>
                <a:cubicBezTo>
                  <a:pt x="140" y="751"/>
                  <a:pt x="141" y="751"/>
                  <a:pt x="141" y="751"/>
                </a:cubicBezTo>
                <a:cubicBezTo>
                  <a:pt x="141" y="751"/>
                  <a:pt x="141" y="751"/>
                  <a:pt x="141" y="751"/>
                </a:cubicBezTo>
                <a:cubicBezTo>
                  <a:pt x="141" y="749"/>
                  <a:pt x="141" y="748"/>
                  <a:pt x="141" y="746"/>
                </a:cubicBezTo>
                <a:cubicBezTo>
                  <a:pt x="141" y="745"/>
                  <a:pt x="141" y="744"/>
                  <a:pt x="141" y="743"/>
                </a:cubicBezTo>
                <a:cubicBezTo>
                  <a:pt x="141" y="742"/>
                  <a:pt x="140" y="742"/>
                  <a:pt x="140" y="742"/>
                </a:cubicBezTo>
                <a:cubicBezTo>
                  <a:pt x="140" y="742"/>
                  <a:pt x="140" y="742"/>
                  <a:pt x="140" y="742"/>
                </a:cubicBezTo>
                <a:cubicBezTo>
                  <a:pt x="140" y="742"/>
                  <a:pt x="140" y="743"/>
                  <a:pt x="140" y="743"/>
                </a:cubicBezTo>
                <a:cubicBezTo>
                  <a:pt x="140" y="744"/>
                  <a:pt x="140" y="745"/>
                  <a:pt x="140" y="746"/>
                </a:cubicBezTo>
                <a:cubicBezTo>
                  <a:pt x="140" y="748"/>
                  <a:pt x="141" y="749"/>
                  <a:pt x="140" y="751"/>
                </a:cubicBezTo>
                <a:close/>
                <a:moveTo>
                  <a:pt x="144" y="737"/>
                </a:moveTo>
                <a:cubicBezTo>
                  <a:pt x="144" y="737"/>
                  <a:pt x="144" y="738"/>
                  <a:pt x="144" y="738"/>
                </a:cubicBezTo>
                <a:cubicBezTo>
                  <a:pt x="144" y="738"/>
                  <a:pt x="144" y="738"/>
                  <a:pt x="145" y="738"/>
                </a:cubicBezTo>
                <a:cubicBezTo>
                  <a:pt x="145" y="738"/>
                  <a:pt x="145" y="738"/>
                  <a:pt x="145" y="738"/>
                </a:cubicBezTo>
                <a:cubicBezTo>
                  <a:pt x="145" y="738"/>
                  <a:pt x="145" y="737"/>
                  <a:pt x="145" y="737"/>
                </a:cubicBezTo>
                <a:cubicBezTo>
                  <a:pt x="145" y="737"/>
                  <a:pt x="144" y="737"/>
                  <a:pt x="144" y="737"/>
                </a:cubicBezTo>
                <a:cubicBezTo>
                  <a:pt x="144" y="737"/>
                  <a:pt x="144" y="737"/>
                  <a:pt x="144" y="737"/>
                </a:cubicBezTo>
                <a:cubicBezTo>
                  <a:pt x="144" y="737"/>
                  <a:pt x="144" y="737"/>
                  <a:pt x="144" y="737"/>
                </a:cubicBezTo>
                <a:close/>
                <a:moveTo>
                  <a:pt x="180" y="697"/>
                </a:moveTo>
                <a:cubicBezTo>
                  <a:pt x="180" y="696"/>
                  <a:pt x="180" y="695"/>
                  <a:pt x="180" y="694"/>
                </a:cubicBezTo>
                <a:cubicBezTo>
                  <a:pt x="180" y="694"/>
                  <a:pt x="180" y="694"/>
                  <a:pt x="179" y="695"/>
                </a:cubicBezTo>
                <a:cubicBezTo>
                  <a:pt x="179" y="694"/>
                  <a:pt x="179" y="693"/>
                  <a:pt x="180" y="693"/>
                </a:cubicBezTo>
                <a:cubicBezTo>
                  <a:pt x="180" y="692"/>
                  <a:pt x="180" y="691"/>
                  <a:pt x="180" y="690"/>
                </a:cubicBezTo>
                <a:cubicBezTo>
                  <a:pt x="180" y="689"/>
                  <a:pt x="180" y="688"/>
                  <a:pt x="180" y="688"/>
                </a:cubicBezTo>
                <a:cubicBezTo>
                  <a:pt x="180" y="688"/>
                  <a:pt x="180" y="687"/>
                  <a:pt x="180" y="687"/>
                </a:cubicBezTo>
                <a:cubicBezTo>
                  <a:pt x="180" y="687"/>
                  <a:pt x="180" y="687"/>
                  <a:pt x="180" y="687"/>
                </a:cubicBezTo>
                <a:cubicBezTo>
                  <a:pt x="181" y="686"/>
                  <a:pt x="180" y="684"/>
                  <a:pt x="180" y="683"/>
                </a:cubicBezTo>
                <a:cubicBezTo>
                  <a:pt x="180" y="682"/>
                  <a:pt x="180" y="682"/>
                  <a:pt x="180" y="681"/>
                </a:cubicBezTo>
                <a:cubicBezTo>
                  <a:pt x="180" y="681"/>
                  <a:pt x="180" y="681"/>
                  <a:pt x="180" y="681"/>
                </a:cubicBezTo>
                <a:cubicBezTo>
                  <a:pt x="180" y="681"/>
                  <a:pt x="180" y="681"/>
                  <a:pt x="180" y="681"/>
                </a:cubicBezTo>
                <a:cubicBezTo>
                  <a:pt x="180" y="681"/>
                  <a:pt x="180" y="681"/>
                  <a:pt x="180" y="681"/>
                </a:cubicBezTo>
                <a:cubicBezTo>
                  <a:pt x="180" y="682"/>
                  <a:pt x="180" y="682"/>
                  <a:pt x="181" y="683"/>
                </a:cubicBezTo>
                <a:cubicBezTo>
                  <a:pt x="181" y="684"/>
                  <a:pt x="181" y="686"/>
                  <a:pt x="181" y="687"/>
                </a:cubicBezTo>
                <a:cubicBezTo>
                  <a:pt x="181" y="687"/>
                  <a:pt x="181" y="688"/>
                  <a:pt x="181" y="688"/>
                </a:cubicBezTo>
                <a:cubicBezTo>
                  <a:pt x="181" y="688"/>
                  <a:pt x="181" y="689"/>
                  <a:pt x="181" y="690"/>
                </a:cubicBezTo>
                <a:cubicBezTo>
                  <a:pt x="180" y="691"/>
                  <a:pt x="180" y="692"/>
                  <a:pt x="180" y="693"/>
                </a:cubicBezTo>
                <a:cubicBezTo>
                  <a:pt x="181" y="693"/>
                  <a:pt x="181" y="693"/>
                  <a:pt x="181" y="694"/>
                </a:cubicBezTo>
                <a:cubicBezTo>
                  <a:pt x="181" y="695"/>
                  <a:pt x="181" y="696"/>
                  <a:pt x="180" y="697"/>
                </a:cubicBezTo>
                <a:cubicBezTo>
                  <a:pt x="180" y="698"/>
                  <a:pt x="180" y="699"/>
                  <a:pt x="180" y="700"/>
                </a:cubicBezTo>
                <a:cubicBezTo>
                  <a:pt x="180" y="700"/>
                  <a:pt x="180" y="700"/>
                  <a:pt x="180" y="700"/>
                </a:cubicBezTo>
                <a:cubicBezTo>
                  <a:pt x="181" y="701"/>
                  <a:pt x="181" y="702"/>
                  <a:pt x="181" y="702"/>
                </a:cubicBezTo>
                <a:cubicBezTo>
                  <a:pt x="181" y="703"/>
                  <a:pt x="181" y="703"/>
                  <a:pt x="181" y="703"/>
                </a:cubicBezTo>
                <a:cubicBezTo>
                  <a:pt x="181" y="703"/>
                  <a:pt x="181" y="704"/>
                  <a:pt x="181" y="705"/>
                </a:cubicBezTo>
                <a:cubicBezTo>
                  <a:pt x="181" y="705"/>
                  <a:pt x="181" y="705"/>
                  <a:pt x="181" y="705"/>
                </a:cubicBezTo>
                <a:cubicBezTo>
                  <a:pt x="180" y="705"/>
                  <a:pt x="180" y="705"/>
                  <a:pt x="180" y="705"/>
                </a:cubicBezTo>
                <a:cubicBezTo>
                  <a:pt x="180" y="704"/>
                  <a:pt x="180" y="703"/>
                  <a:pt x="180" y="703"/>
                </a:cubicBezTo>
                <a:cubicBezTo>
                  <a:pt x="180" y="702"/>
                  <a:pt x="180" y="702"/>
                  <a:pt x="180" y="702"/>
                </a:cubicBezTo>
                <a:cubicBezTo>
                  <a:pt x="180" y="702"/>
                  <a:pt x="180" y="702"/>
                  <a:pt x="179" y="702"/>
                </a:cubicBezTo>
                <a:cubicBezTo>
                  <a:pt x="179" y="701"/>
                  <a:pt x="179" y="701"/>
                  <a:pt x="180" y="700"/>
                </a:cubicBezTo>
                <a:cubicBezTo>
                  <a:pt x="179" y="699"/>
                  <a:pt x="180" y="698"/>
                  <a:pt x="180" y="697"/>
                </a:cubicBezTo>
                <a:close/>
                <a:moveTo>
                  <a:pt x="180" y="701"/>
                </a:moveTo>
                <a:cubicBezTo>
                  <a:pt x="180" y="701"/>
                  <a:pt x="180" y="701"/>
                  <a:pt x="180" y="701"/>
                </a:cubicBezTo>
                <a:cubicBezTo>
                  <a:pt x="180" y="701"/>
                  <a:pt x="180" y="702"/>
                  <a:pt x="180" y="702"/>
                </a:cubicBezTo>
                <a:cubicBezTo>
                  <a:pt x="180" y="701"/>
                  <a:pt x="180" y="701"/>
                  <a:pt x="180" y="701"/>
                </a:cubicBezTo>
                <a:close/>
                <a:moveTo>
                  <a:pt x="188" y="683"/>
                </a:moveTo>
                <a:cubicBezTo>
                  <a:pt x="188" y="683"/>
                  <a:pt x="188" y="683"/>
                  <a:pt x="188" y="683"/>
                </a:cubicBezTo>
                <a:cubicBezTo>
                  <a:pt x="188" y="683"/>
                  <a:pt x="187" y="684"/>
                  <a:pt x="187" y="684"/>
                </a:cubicBezTo>
                <a:cubicBezTo>
                  <a:pt x="187" y="684"/>
                  <a:pt x="188" y="684"/>
                  <a:pt x="188" y="684"/>
                </a:cubicBezTo>
                <a:cubicBezTo>
                  <a:pt x="188" y="684"/>
                  <a:pt x="188" y="684"/>
                  <a:pt x="188" y="684"/>
                </a:cubicBezTo>
                <a:cubicBezTo>
                  <a:pt x="188" y="684"/>
                  <a:pt x="188" y="684"/>
                  <a:pt x="188" y="683"/>
                </a:cubicBezTo>
                <a:cubicBezTo>
                  <a:pt x="188" y="683"/>
                  <a:pt x="188" y="683"/>
                  <a:pt x="188" y="683"/>
                </a:cubicBezTo>
                <a:cubicBezTo>
                  <a:pt x="188" y="683"/>
                  <a:pt x="188" y="683"/>
                  <a:pt x="188" y="683"/>
                </a:cubicBezTo>
                <a:cubicBezTo>
                  <a:pt x="188" y="683"/>
                  <a:pt x="188" y="683"/>
                  <a:pt x="188" y="683"/>
                </a:cubicBezTo>
                <a:cubicBezTo>
                  <a:pt x="188" y="683"/>
                  <a:pt x="188" y="683"/>
                  <a:pt x="188" y="683"/>
                </a:cubicBezTo>
                <a:close/>
                <a:moveTo>
                  <a:pt x="187" y="641"/>
                </a:moveTo>
                <a:cubicBezTo>
                  <a:pt x="187" y="641"/>
                  <a:pt x="187" y="641"/>
                  <a:pt x="187" y="641"/>
                </a:cubicBezTo>
                <a:cubicBezTo>
                  <a:pt x="187" y="641"/>
                  <a:pt x="187" y="641"/>
                  <a:pt x="187" y="641"/>
                </a:cubicBezTo>
                <a:cubicBezTo>
                  <a:pt x="187" y="641"/>
                  <a:pt x="187" y="641"/>
                  <a:pt x="187" y="642"/>
                </a:cubicBezTo>
                <a:cubicBezTo>
                  <a:pt x="187" y="641"/>
                  <a:pt x="187" y="641"/>
                  <a:pt x="187" y="641"/>
                </a:cubicBezTo>
                <a:cubicBezTo>
                  <a:pt x="187" y="642"/>
                  <a:pt x="186" y="642"/>
                  <a:pt x="186" y="642"/>
                </a:cubicBezTo>
                <a:cubicBezTo>
                  <a:pt x="186" y="643"/>
                  <a:pt x="187" y="644"/>
                  <a:pt x="186" y="645"/>
                </a:cubicBezTo>
                <a:cubicBezTo>
                  <a:pt x="188" y="647"/>
                  <a:pt x="186" y="649"/>
                  <a:pt x="187" y="651"/>
                </a:cubicBezTo>
                <a:cubicBezTo>
                  <a:pt x="187" y="650"/>
                  <a:pt x="187" y="650"/>
                  <a:pt x="187" y="651"/>
                </a:cubicBezTo>
                <a:cubicBezTo>
                  <a:pt x="187" y="652"/>
                  <a:pt x="187" y="651"/>
                  <a:pt x="187" y="652"/>
                </a:cubicBezTo>
                <a:cubicBezTo>
                  <a:pt x="187" y="652"/>
                  <a:pt x="187" y="653"/>
                  <a:pt x="187" y="654"/>
                </a:cubicBezTo>
                <a:cubicBezTo>
                  <a:pt x="185" y="656"/>
                  <a:pt x="188" y="657"/>
                  <a:pt x="186" y="659"/>
                </a:cubicBezTo>
                <a:cubicBezTo>
                  <a:pt x="187" y="660"/>
                  <a:pt x="187" y="660"/>
                  <a:pt x="187" y="661"/>
                </a:cubicBezTo>
                <a:cubicBezTo>
                  <a:pt x="187" y="662"/>
                  <a:pt x="187" y="661"/>
                  <a:pt x="187" y="662"/>
                </a:cubicBezTo>
                <a:cubicBezTo>
                  <a:pt x="187" y="663"/>
                  <a:pt x="187" y="663"/>
                  <a:pt x="188" y="663"/>
                </a:cubicBezTo>
                <a:cubicBezTo>
                  <a:pt x="188" y="663"/>
                  <a:pt x="188" y="663"/>
                  <a:pt x="188" y="663"/>
                </a:cubicBezTo>
                <a:cubicBezTo>
                  <a:pt x="187" y="663"/>
                  <a:pt x="187" y="664"/>
                  <a:pt x="187" y="664"/>
                </a:cubicBezTo>
                <a:cubicBezTo>
                  <a:pt x="188" y="666"/>
                  <a:pt x="186" y="668"/>
                  <a:pt x="188" y="670"/>
                </a:cubicBezTo>
                <a:cubicBezTo>
                  <a:pt x="188" y="670"/>
                  <a:pt x="188" y="670"/>
                  <a:pt x="188" y="670"/>
                </a:cubicBezTo>
                <a:cubicBezTo>
                  <a:pt x="187" y="670"/>
                  <a:pt x="187" y="670"/>
                  <a:pt x="187" y="671"/>
                </a:cubicBezTo>
                <a:cubicBezTo>
                  <a:pt x="187" y="671"/>
                  <a:pt x="188" y="672"/>
                  <a:pt x="187" y="672"/>
                </a:cubicBezTo>
                <a:cubicBezTo>
                  <a:pt x="187" y="673"/>
                  <a:pt x="187" y="673"/>
                  <a:pt x="188" y="673"/>
                </a:cubicBezTo>
                <a:cubicBezTo>
                  <a:pt x="188" y="673"/>
                  <a:pt x="188" y="673"/>
                  <a:pt x="188" y="673"/>
                </a:cubicBezTo>
                <a:cubicBezTo>
                  <a:pt x="187" y="674"/>
                  <a:pt x="188" y="674"/>
                  <a:pt x="188" y="675"/>
                </a:cubicBezTo>
                <a:cubicBezTo>
                  <a:pt x="188" y="675"/>
                  <a:pt x="188" y="675"/>
                  <a:pt x="188" y="675"/>
                </a:cubicBezTo>
                <a:cubicBezTo>
                  <a:pt x="188" y="675"/>
                  <a:pt x="188" y="675"/>
                  <a:pt x="188" y="675"/>
                </a:cubicBezTo>
                <a:cubicBezTo>
                  <a:pt x="188" y="675"/>
                  <a:pt x="187" y="675"/>
                  <a:pt x="187" y="676"/>
                </a:cubicBezTo>
                <a:cubicBezTo>
                  <a:pt x="187" y="676"/>
                  <a:pt x="187" y="676"/>
                  <a:pt x="188" y="676"/>
                </a:cubicBezTo>
                <a:cubicBezTo>
                  <a:pt x="188" y="676"/>
                  <a:pt x="188" y="676"/>
                  <a:pt x="188" y="676"/>
                </a:cubicBezTo>
                <a:cubicBezTo>
                  <a:pt x="187" y="677"/>
                  <a:pt x="187" y="678"/>
                  <a:pt x="187" y="678"/>
                </a:cubicBezTo>
                <a:cubicBezTo>
                  <a:pt x="188" y="679"/>
                  <a:pt x="188" y="680"/>
                  <a:pt x="187" y="680"/>
                </a:cubicBezTo>
                <a:cubicBezTo>
                  <a:pt x="187" y="680"/>
                  <a:pt x="187" y="681"/>
                  <a:pt x="187" y="681"/>
                </a:cubicBezTo>
                <a:cubicBezTo>
                  <a:pt x="187" y="681"/>
                  <a:pt x="188" y="681"/>
                  <a:pt x="188" y="681"/>
                </a:cubicBezTo>
                <a:cubicBezTo>
                  <a:pt x="188" y="680"/>
                  <a:pt x="188" y="679"/>
                  <a:pt x="188" y="678"/>
                </a:cubicBezTo>
                <a:cubicBezTo>
                  <a:pt x="188" y="678"/>
                  <a:pt x="188" y="677"/>
                  <a:pt x="188" y="677"/>
                </a:cubicBezTo>
                <a:cubicBezTo>
                  <a:pt x="189" y="676"/>
                  <a:pt x="189" y="676"/>
                  <a:pt x="188" y="675"/>
                </a:cubicBezTo>
                <a:cubicBezTo>
                  <a:pt x="189" y="675"/>
                  <a:pt x="189" y="675"/>
                  <a:pt x="189" y="675"/>
                </a:cubicBezTo>
                <a:cubicBezTo>
                  <a:pt x="189" y="675"/>
                  <a:pt x="189" y="675"/>
                  <a:pt x="189" y="675"/>
                </a:cubicBezTo>
                <a:cubicBezTo>
                  <a:pt x="189" y="675"/>
                  <a:pt x="189" y="675"/>
                  <a:pt x="189" y="675"/>
                </a:cubicBezTo>
                <a:cubicBezTo>
                  <a:pt x="188" y="674"/>
                  <a:pt x="188" y="674"/>
                  <a:pt x="188" y="673"/>
                </a:cubicBezTo>
                <a:cubicBezTo>
                  <a:pt x="188" y="673"/>
                  <a:pt x="188" y="673"/>
                  <a:pt x="188" y="673"/>
                </a:cubicBezTo>
                <a:cubicBezTo>
                  <a:pt x="189" y="673"/>
                  <a:pt x="188" y="671"/>
                  <a:pt x="189" y="670"/>
                </a:cubicBezTo>
                <a:cubicBezTo>
                  <a:pt x="189" y="670"/>
                  <a:pt x="189" y="670"/>
                  <a:pt x="188" y="670"/>
                </a:cubicBezTo>
                <a:cubicBezTo>
                  <a:pt x="188" y="670"/>
                  <a:pt x="188" y="670"/>
                  <a:pt x="188" y="669"/>
                </a:cubicBezTo>
                <a:cubicBezTo>
                  <a:pt x="189" y="669"/>
                  <a:pt x="189" y="669"/>
                  <a:pt x="189" y="669"/>
                </a:cubicBezTo>
                <a:cubicBezTo>
                  <a:pt x="189" y="667"/>
                  <a:pt x="190" y="665"/>
                  <a:pt x="188" y="663"/>
                </a:cubicBezTo>
                <a:cubicBezTo>
                  <a:pt x="189" y="663"/>
                  <a:pt x="189" y="663"/>
                  <a:pt x="189" y="663"/>
                </a:cubicBezTo>
                <a:cubicBezTo>
                  <a:pt x="189" y="663"/>
                  <a:pt x="189" y="663"/>
                  <a:pt x="189" y="663"/>
                </a:cubicBezTo>
                <a:cubicBezTo>
                  <a:pt x="189" y="663"/>
                  <a:pt x="189" y="662"/>
                  <a:pt x="189" y="662"/>
                </a:cubicBezTo>
                <a:cubicBezTo>
                  <a:pt x="188" y="661"/>
                  <a:pt x="189" y="659"/>
                  <a:pt x="189" y="657"/>
                </a:cubicBezTo>
                <a:cubicBezTo>
                  <a:pt x="189" y="656"/>
                  <a:pt x="189" y="654"/>
                  <a:pt x="189" y="652"/>
                </a:cubicBezTo>
                <a:cubicBezTo>
                  <a:pt x="189" y="652"/>
                  <a:pt x="189" y="652"/>
                  <a:pt x="189" y="651"/>
                </a:cubicBezTo>
                <a:cubicBezTo>
                  <a:pt x="189" y="649"/>
                  <a:pt x="188" y="647"/>
                  <a:pt x="189" y="644"/>
                </a:cubicBezTo>
                <a:cubicBezTo>
                  <a:pt x="187" y="643"/>
                  <a:pt x="189" y="642"/>
                  <a:pt x="188" y="642"/>
                </a:cubicBezTo>
                <a:cubicBezTo>
                  <a:pt x="187" y="642"/>
                  <a:pt x="187" y="642"/>
                  <a:pt x="187" y="642"/>
                </a:cubicBezTo>
                <a:cubicBezTo>
                  <a:pt x="188" y="642"/>
                  <a:pt x="188" y="641"/>
                  <a:pt x="187" y="641"/>
                </a:cubicBezTo>
                <a:cubicBezTo>
                  <a:pt x="187" y="641"/>
                  <a:pt x="187" y="641"/>
                  <a:pt x="187" y="641"/>
                </a:cubicBezTo>
                <a:close/>
                <a:moveTo>
                  <a:pt x="128" y="654"/>
                </a:moveTo>
                <a:cubicBezTo>
                  <a:pt x="128" y="654"/>
                  <a:pt x="128" y="654"/>
                  <a:pt x="128" y="654"/>
                </a:cubicBezTo>
                <a:cubicBezTo>
                  <a:pt x="128" y="654"/>
                  <a:pt x="128" y="654"/>
                  <a:pt x="128" y="654"/>
                </a:cubicBezTo>
                <a:cubicBezTo>
                  <a:pt x="128" y="654"/>
                  <a:pt x="128" y="654"/>
                  <a:pt x="128" y="654"/>
                </a:cubicBezTo>
                <a:cubicBezTo>
                  <a:pt x="128" y="659"/>
                  <a:pt x="128" y="664"/>
                  <a:pt x="128" y="668"/>
                </a:cubicBezTo>
                <a:cubicBezTo>
                  <a:pt x="128" y="681"/>
                  <a:pt x="128" y="694"/>
                  <a:pt x="129" y="706"/>
                </a:cubicBezTo>
                <a:cubicBezTo>
                  <a:pt x="129" y="706"/>
                  <a:pt x="129" y="707"/>
                  <a:pt x="129" y="707"/>
                </a:cubicBezTo>
                <a:cubicBezTo>
                  <a:pt x="129" y="707"/>
                  <a:pt x="129" y="706"/>
                  <a:pt x="129" y="706"/>
                </a:cubicBezTo>
                <a:cubicBezTo>
                  <a:pt x="128" y="694"/>
                  <a:pt x="128" y="681"/>
                  <a:pt x="128" y="668"/>
                </a:cubicBezTo>
                <a:cubicBezTo>
                  <a:pt x="128" y="664"/>
                  <a:pt x="128" y="659"/>
                  <a:pt x="128" y="654"/>
                </a:cubicBezTo>
                <a:close/>
                <a:moveTo>
                  <a:pt x="137" y="698"/>
                </a:moveTo>
                <a:cubicBezTo>
                  <a:pt x="137" y="698"/>
                  <a:pt x="137" y="698"/>
                  <a:pt x="137" y="698"/>
                </a:cubicBezTo>
                <a:cubicBezTo>
                  <a:pt x="137" y="698"/>
                  <a:pt x="137" y="698"/>
                  <a:pt x="137" y="698"/>
                </a:cubicBezTo>
                <a:cubicBezTo>
                  <a:pt x="137" y="698"/>
                  <a:pt x="137" y="697"/>
                  <a:pt x="137" y="697"/>
                </a:cubicBezTo>
                <a:cubicBezTo>
                  <a:pt x="137" y="697"/>
                  <a:pt x="137" y="697"/>
                  <a:pt x="137" y="697"/>
                </a:cubicBezTo>
                <a:cubicBezTo>
                  <a:pt x="137" y="697"/>
                  <a:pt x="137" y="697"/>
                  <a:pt x="137" y="697"/>
                </a:cubicBezTo>
                <a:cubicBezTo>
                  <a:pt x="137" y="697"/>
                  <a:pt x="137" y="697"/>
                  <a:pt x="137" y="697"/>
                </a:cubicBezTo>
                <a:cubicBezTo>
                  <a:pt x="137" y="697"/>
                  <a:pt x="137" y="698"/>
                  <a:pt x="137" y="698"/>
                </a:cubicBezTo>
                <a:close/>
                <a:moveTo>
                  <a:pt x="180" y="658"/>
                </a:moveTo>
                <a:cubicBezTo>
                  <a:pt x="180" y="658"/>
                  <a:pt x="180" y="658"/>
                  <a:pt x="180" y="658"/>
                </a:cubicBezTo>
                <a:cubicBezTo>
                  <a:pt x="180" y="658"/>
                  <a:pt x="181" y="658"/>
                  <a:pt x="181" y="658"/>
                </a:cubicBezTo>
                <a:cubicBezTo>
                  <a:pt x="180" y="657"/>
                  <a:pt x="180" y="657"/>
                  <a:pt x="180" y="657"/>
                </a:cubicBezTo>
                <a:cubicBezTo>
                  <a:pt x="180" y="657"/>
                  <a:pt x="180" y="657"/>
                  <a:pt x="181" y="657"/>
                </a:cubicBezTo>
                <a:cubicBezTo>
                  <a:pt x="181" y="657"/>
                  <a:pt x="181" y="657"/>
                  <a:pt x="180" y="656"/>
                </a:cubicBezTo>
                <a:cubicBezTo>
                  <a:pt x="180" y="656"/>
                  <a:pt x="180" y="656"/>
                  <a:pt x="180" y="657"/>
                </a:cubicBezTo>
                <a:cubicBezTo>
                  <a:pt x="180" y="657"/>
                  <a:pt x="180" y="657"/>
                  <a:pt x="180" y="657"/>
                </a:cubicBezTo>
                <a:cubicBezTo>
                  <a:pt x="180" y="657"/>
                  <a:pt x="180" y="657"/>
                  <a:pt x="180" y="658"/>
                </a:cubicBezTo>
                <a:close/>
                <a:moveTo>
                  <a:pt x="172" y="567"/>
                </a:moveTo>
                <a:cubicBezTo>
                  <a:pt x="172" y="567"/>
                  <a:pt x="172" y="567"/>
                  <a:pt x="171" y="568"/>
                </a:cubicBezTo>
                <a:cubicBezTo>
                  <a:pt x="171" y="568"/>
                  <a:pt x="171" y="568"/>
                  <a:pt x="171" y="568"/>
                </a:cubicBezTo>
                <a:cubicBezTo>
                  <a:pt x="172" y="568"/>
                  <a:pt x="172" y="568"/>
                  <a:pt x="172" y="568"/>
                </a:cubicBezTo>
                <a:cubicBezTo>
                  <a:pt x="172" y="567"/>
                  <a:pt x="172" y="567"/>
                  <a:pt x="172" y="567"/>
                </a:cubicBezTo>
                <a:cubicBezTo>
                  <a:pt x="172" y="567"/>
                  <a:pt x="172" y="567"/>
                  <a:pt x="172" y="567"/>
                </a:cubicBezTo>
                <a:cubicBezTo>
                  <a:pt x="172" y="568"/>
                  <a:pt x="172" y="569"/>
                  <a:pt x="172" y="569"/>
                </a:cubicBezTo>
                <a:cubicBezTo>
                  <a:pt x="172" y="569"/>
                  <a:pt x="172" y="569"/>
                  <a:pt x="172" y="569"/>
                </a:cubicBezTo>
                <a:cubicBezTo>
                  <a:pt x="172" y="570"/>
                  <a:pt x="172" y="570"/>
                  <a:pt x="172" y="570"/>
                </a:cubicBezTo>
                <a:cubicBezTo>
                  <a:pt x="171" y="570"/>
                  <a:pt x="171" y="570"/>
                  <a:pt x="171" y="570"/>
                </a:cubicBezTo>
                <a:cubicBezTo>
                  <a:pt x="171" y="570"/>
                  <a:pt x="172" y="572"/>
                  <a:pt x="170" y="572"/>
                </a:cubicBezTo>
                <a:cubicBezTo>
                  <a:pt x="170" y="574"/>
                  <a:pt x="172" y="577"/>
                  <a:pt x="170" y="578"/>
                </a:cubicBezTo>
                <a:cubicBezTo>
                  <a:pt x="171" y="595"/>
                  <a:pt x="171" y="612"/>
                  <a:pt x="173" y="630"/>
                </a:cubicBezTo>
                <a:cubicBezTo>
                  <a:pt x="173" y="630"/>
                  <a:pt x="173" y="630"/>
                  <a:pt x="173" y="630"/>
                </a:cubicBezTo>
                <a:cubicBezTo>
                  <a:pt x="173" y="631"/>
                  <a:pt x="173" y="632"/>
                  <a:pt x="173" y="633"/>
                </a:cubicBezTo>
                <a:cubicBezTo>
                  <a:pt x="173" y="634"/>
                  <a:pt x="173" y="635"/>
                  <a:pt x="173" y="636"/>
                </a:cubicBezTo>
                <a:cubicBezTo>
                  <a:pt x="173" y="636"/>
                  <a:pt x="173" y="637"/>
                  <a:pt x="173" y="637"/>
                </a:cubicBezTo>
                <a:cubicBezTo>
                  <a:pt x="173" y="637"/>
                  <a:pt x="173" y="637"/>
                  <a:pt x="173" y="637"/>
                </a:cubicBezTo>
                <a:cubicBezTo>
                  <a:pt x="173" y="638"/>
                  <a:pt x="173" y="638"/>
                  <a:pt x="173" y="639"/>
                </a:cubicBezTo>
                <a:cubicBezTo>
                  <a:pt x="173" y="639"/>
                  <a:pt x="173" y="640"/>
                  <a:pt x="173" y="640"/>
                </a:cubicBezTo>
                <a:cubicBezTo>
                  <a:pt x="173" y="640"/>
                  <a:pt x="173" y="640"/>
                  <a:pt x="173" y="640"/>
                </a:cubicBezTo>
                <a:cubicBezTo>
                  <a:pt x="173" y="641"/>
                  <a:pt x="173" y="640"/>
                  <a:pt x="173" y="640"/>
                </a:cubicBezTo>
                <a:cubicBezTo>
                  <a:pt x="174" y="640"/>
                  <a:pt x="174" y="639"/>
                  <a:pt x="173" y="639"/>
                </a:cubicBezTo>
                <a:cubicBezTo>
                  <a:pt x="173" y="638"/>
                  <a:pt x="173" y="638"/>
                  <a:pt x="174" y="637"/>
                </a:cubicBezTo>
                <a:cubicBezTo>
                  <a:pt x="174" y="638"/>
                  <a:pt x="174" y="638"/>
                  <a:pt x="174" y="638"/>
                </a:cubicBezTo>
                <a:cubicBezTo>
                  <a:pt x="174" y="639"/>
                  <a:pt x="174" y="639"/>
                  <a:pt x="174" y="639"/>
                </a:cubicBezTo>
                <a:cubicBezTo>
                  <a:pt x="174" y="639"/>
                  <a:pt x="174" y="638"/>
                  <a:pt x="174" y="638"/>
                </a:cubicBezTo>
                <a:cubicBezTo>
                  <a:pt x="174" y="638"/>
                  <a:pt x="174" y="637"/>
                  <a:pt x="174" y="637"/>
                </a:cubicBezTo>
                <a:cubicBezTo>
                  <a:pt x="174" y="637"/>
                  <a:pt x="174" y="637"/>
                  <a:pt x="174" y="637"/>
                </a:cubicBezTo>
                <a:cubicBezTo>
                  <a:pt x="174" y="637"/>
                  <a:pt x="174" y="637"/>
                  <a:pt x="174" y="637"/>
                </a:cubicBezTo>
                <a:cubicBezTo>
                  <a:pt x="175" y="637"/>
                  <a:pt x="175" y="637"/>
                  <a:pt x="175" y="637"/>
                </a:cubicBezTo>
                <a:cubicBezTo>
                  <a:pt x="175" y="638"/>
                  <a:pt x="175" y="638"/>
                  <a:pt x="175" y="638"/>
                </a:cubicBezTo>
                <a:cubicBezTo>
                  <a:pt x="175" y="637"/>
                  <a:pt x="175" y="637"/>
                  <a:pt x="175" y="637"/>
                </a:cubicBezTo>
                <a:cubicBezTo>
                  <a:pt x="175" y="637"/>
                  <a:pt x="175" y="637"/>
                  <a:pt x="175" y="637"/>
                </a:cubicBezTo>
                <a:cubicBezTo>
                  <a:pt x="175" y="637"/>
                  <a:pt x="175" y="637"/>
                  <a:pt x="175" y="637"/>
                </a:cubicBezTo>
                <a:cubicBezTo>
                  <a:pt x="175" y="636"/>
                  <a:pt x="175" y="636"/>
                  <a:pt x="175" y="635"/>
                </a:cubicBezTo>
                <a:cubicBezTo>
                  <a:pt x="174" y="635"/>
                  <a:pt x="174" y="636"/>
                  <a:pt x="173" y="636"/>
                </a:cubicBezTo>
                <a:cubicBezTo>
                  <a:pt x="173" y="635"/>
                  <a:pt x="173" y="634"/>
                  <a:pt x="173" y="633"/>
                </a:cubicBezTo>
                <a:cubicBezTo>
                  <a:pt x="173" y="632"/>
                  <a:pt x="173" y="631"/>
                  <a:pt x="173" y="630"/>
                </a:cubicBezTo>
                <a:cubicBezTo>
                  <a:pt x="173" y="630"/>
                  <a:pt x="173" y="630"/>
                  <a:pt x="173" y="630"/>
                </a:cubicBezTo>
                <a:cubicBezTo>
                  <a:pt x="173" y="630"/>
                  <a:pt x="173" y="630"/>
                  <a:pt x="173" y="630"/>
                </a:cubicBezTo>
                <a:cubicBezTo>
                  <a:pt x="173" y="629"/>
                  <a:pt x="174" y="629"/>
                  <a:pt x="174" y="629"/>
                </a:cubicBezTo>
                <a:cubicBezTo>
                  <a:pt x="174" y="629"/>
                  <a:pt x="174" y="629"/>
                  <a:pt x="174" y="629"/>
                </a:cubicBezTo>
                <a:cubicBezTo>
                  <a:pt x="174" y="629"/>
                  <a:pt x="174" y="629"/>
                  <a:pt x="174" y="629"/>
                </a:cubicBezTo>
                <a:cubicBezTo>
                  <a:pt x="174" y="629"/>
                  <a:pt x="174" y="629"/>
                  <a:pt x="174" y="629"/>
                </a:cubicBezTo>
                <a:cubicBezTo>
                  <a:pt x="174" y="629"/>
                  <a:pt x="174" y="630"/>
                  <a:pt x="175" y="630"/>
                </a:cubicBezTo>
                <a:cubicBezTo>
                  <a:pt x="175" y="629"/>
                  <a:pt x="175" y="629"/>
                  <a:pt x="175" y="629"/>
                </a:cubicBezTo>
                <a:cubicBezTo>
                  <a:pt x="175" y="629"/>
                  <a:pt x="175" y="629"/>
                  <a:pt x="175" y="629"/>
                </a:cubicBezTo>
                <a:cubicBezTo>
                  <a:pt x="175" y="629"/>
                  <a:pt x="175" y="629"/>
                  <a:pt x="175" y="629"/>
                </a:cubicBezTo>
                <a:cubicBezTo>
                  <a:pt x="176" y="628"/>
                  <a:pt x="175" y="627"/>
                  <a:pt x="176" y="626"/>
                </a:cubicBezTo>
                <a:cubicBezTo>
                  <a:pt x="176" y="626"/>
                  <a:pt x="176" y="626"/>
                  <a:pt x="175" y="625"/>
                </a:cubicBezTo>
                <a:cubicBezTo>
                  <a:pt x="177" y="624"/>
                  <a:pt x="175" y="623"/>
                  <a:pt x="176" y="621"/>
                </a:cubicBezTo>
                <a:cubicBezTo>
                  <a:pt x="176" y="621"/>
                  <a:pt x="175" y="621"/>
                  <a:pt x="175" y="621"/>
                </a:cubicBezTo>
                <a:cubicBezTo>
                  <a:pt x="175" y="618"/>
                  <a:pt x="176" y="616"/>
                  <a:pt x="175" y="614"/>
                </a:cubicBezTo>
                <a:cubicBezTo>
                  <a:pt x="176" y="612"/>
                  <a:pt x="175" y="611"/>
                  <a:pt x="175" y="609"/>
                </a:cubicBezTo>
                <a:cubicBezTo>
                  <a:pt x="175" y="608"/>
                  <a:pt x="176" y="605"/>
                  <a:pt x="175" y="604"/>
                </a:cubicBezTo>
                <a:cubicBezTo>
                  <a:pt x="175" y="602"/>
                  <a:pt x="175" y="601"/>
                  <a:pt x="175" y="600"/>
                </a:cubicBezTo>
                <a:cubicBezTo>
                  <a:pt x="175" y="599"/>
                  <a:pt x="174" y="599"/>
                  <a:pt x="174" y="599"/>
                </a:cubicBezTo>
                <a:cubicBezTo>
                  <a:pt x="174" y="599"/>
                  <a:pt x="174" y="598"/>
                  <a:pt x="174" y="597"/>
                </a:cubicBezTo>
                <a:cubicBezTo>
                  <a:pt x="174" y="596"/>
                  <a:pt x="174" y="595"/>
                  <a:pt x="174" y="594"/>
                </a:cubicBezTo>
                <a:cubicBezTo>
                  <a:pt x="174" y="594"/>
                  <a:pt x="175" y="594"/>
                  <a:pt x="175" y="594"/>
                </a:cubicBezTo>
                <a:cubicBezTo>
                  <a:pt x="175" y="593"/>
                  <a:pt x="174" y="593"/>
                  <a:pt x="174" y="593"/>
                </a:cubicBezTo>
                <a:cubicBezTo>
                  <a:pt x="174" y="592"/>
                  <a:pt x="174" y="590"/>
                  <a:pt x="174" y="589"/>
                </a:cubicBezTo>
                <a:cubicBezTo>
                  <a:pt x="174" y="589"/>
                  <a:pt x="174" y="589"/>
                  <a:pt x="174" y="589"/>
                </a:cubicBezTo>
                <a:cubicBezTo>
                  <a:pt x="174" y="588"/>
                  <a:pt x="174" y="586"/>
                  <a:pt x="174" y="585"/>
                </a:cubicBezTo>
                <a:cubicBezTo>
                  <a:pt x="174" y="584"/>
                  <a:pt x="174" y="583"/>
                  <a:pt x="174" y="581"/>
                </a:cubicBezTo>
                <a:cubicBezTo>
                  <a:pt x="173" y="578"/>
                  <a:pt x="174" y="575"/>
                  <a:pt x="173" y="573"/>
                </a:cubicBezTo>
                <a:cubicBezTo>
                  <a:pt x="173" y="572"/>
                  <a:pt x="173" y="572"/>
                  <a:pt x="173" y="572"/>
                </a:cubicBezTo>
                <a:cubicBezTo>
                  <a:pt x="173" y="571"/>
                  <a:pt x="173" y="571"/>
                  <a:pt x="172" y="571"/>
                </a:cubicBezTo>
                <a:cubicBezTo>
                  <a:pt x="173" y="570"/>
                  <a:pt x="173" y="570"/>
                  <a:pt x="173" y="570"/>
                </a:cubicBezTo>
                <a:cubicBezTo>
                  <a:pt x="173" y="570"/>
                  <a:pt x="173" y="570"/>
                  <a:pt x="173" y="570"/>
                </a:cubicBezTo>
                <a:cubicBezTo>
                  <a:pt x="173" y="569"/>
                  <a:pt x="173" y="568"/>
                  <a:pt x="172" y="567"/>
                </a:cubicBezTo>
                <a:cubicBezTo>
                  <a:pt x="172" y="567"/>
                  <a:pt x="172" y="567"/>
                  <a:pt x="172" y="567"/>
                </a:cubicBezTo>
                <a:close/>
                <a:moveTo>
                  <a:pt x="179" y="623"/>
                </a:moveTo>
                <a:cubicBezTo>
                  <a:pt x="178" y="623"/>
                  <a:pt x="178" y="623"/>
                  <a:pt x="178" y="623"/>
                </a:cubicBezTo>
                <a:cubicBezTo>
                  <a:pt x="178" y="623"/>
                  <a:pt x="178" y="623"/>
                  <a:pt x="178" y="623"/>
                </a:cubicBezTo>
                <a:cubicBezTo>
                  <a:pt x="178" y="624"/>
                  <a:pt x="178" y="624"/>
                  <a:pt x="178" y="625"/>
                </a:cubicBezTo>
                <a:cubicBezTo>
                  <a:pt x="179" y="625"/>
                  <a:pt x="179" y="626"/>
                  <a:pt x="179" y="626"/>
                </a:cubicBezTo>
                <a:cubicBezTo>
                  <a:pt x="178" y="626"/>
                  <a:pt x="179" y="627"/>
                  <a:pt x="179" y="627"/>
                </a:cubicBezTo>
                <a:cubicBezTo>
                  <a:pt x="179" y="627"/>
                  <a:pt x="179" y="627"/>
                  <a:pt x="179" y="627"/>
                </a:cubicBezTo>
                <a:cubicBezTo>
                  <a:pt x="179" y="626"/>
                  <a:pt x="179" y="625"/>
                  <a:pt x="179" y="625"/>
                </a:cubicBezTo>
                <a:cubicBezTo>
                  <a:pt x="179" y="624"/>
                  <a:pt x="179" y="624"/>
                  <a:pt x="179" y="624"/>
                </a:cubicBezTo>
                <a:cubicBezTo>
                  <a:pt x="179" y="623"/>
                  <a:pt x="179" y="623"/>
                  <a:pt x="179" y="623"/>
                </a:cubicBezTo>
                <a:close/>
                <a:moveTo>
                  <a:pt x="186" y="612"/>
                </a:moveTo>
                <a:cubicBezTo>
                  <a:pt x="186" y="612"/>
                  <a:pt x="186" y="612"/>
                  <a:pt x="186" y="612"/>
                </a:cubicBezTo>
                <a:cubicBezTo>
                  <a:pt x="186" y="614"/>
                  <a:pt x="186" y="614"/>
                  <a:pt x="186" y="616"/>
                </a:cubicBezTo>
                <a:cubicBezTo>
                  <a:pt x="186" y="616"/>
                  <a:pt x="185" y="617"/>
                  <a:pt x="185" y="618"/>
                </a:cubicBezTo>
                <a:cubicBezTo>
                  <a:pt x="185" y="618"/>
                  <a:pt x="185" y="618"/>
                  <a:pt x="186" y="618"/>
                </a:cubicBezTo>
                <a:cubicBezTo>
                  <a:pt x="186" y="618"/>
                  <a:pt x="186" y="618"/>
                  <a:pt x="186" y="618"/>
                </a:cubicBezTo>
                <a:cubicBezTo>
                  <a:pt x="186" y="617"/>
                  <a:pt x="186" y="616"/>
                  <a:pt x="186" y="616"/>
                </a:cubicBezTo>
                <a:cubicBezTo>
                  <a:pt x="187" y="615"/>
                  <a:pt x="187" y="613"/>
                  <a:pt x="186" y="612"/>
                </a:cubicBezTo>
                <a:cubicBezTo>
                  <a:pt x="186" y="612"/>
                  <a:pt x="186" y="612"/>
                  <a:pt x="186" y="612"/>
                </a:cubicBezTo>
                <a:cubicBezTo>
                  <a:pt x="186" y="612"/>
                  <a:pt x="186" y="612"/>
                  <a:pt x="186" y="612"/>
                </a:cubicBezTo>
                <a:close/>
                <a:moveTo>
                  <a:pt x="178" y="609"/>
                </a:moveTo>
                <a:cubicBezTo>
                  <a:pt x="178" y="609"/>
                  <a:pt x="178" y="608"/>
                  <a:pt x="178" y="608"/>
                </a:cubicBezTo>
                <a:cubicBezTo>
                  <a:pt x="178" y="608"/>
                  <a:pt x="178" y="608"/>
                  <a:pt x="178" y="608"/>
                </a:cubicBezTo>
                <a:cubicBezTo>
                  <a:pt x="178" y="608"/>
                  <a:pt x="178" y="609"/>
                  <a:pt x="178" y="609"/>
                </a:cubicBezTo>
                <a:cubicBezTo>
                  <a:pt x="177" y="610"/>
                  <a:pt x="178" y="611"/>
                  <a:pt x="178" y="612"/>
                </a:cubicBezTo>
                <a:cubicBezTo>
                  <a:pt x="178" y="613"/>
                  <a:pt x="178" y="614"/>
                  <a:pt x="178" y="614"/>
                </a:cubicBezTo>
                <a:cubicBezTo>
                  <a:pt x="178" y="615"/>
                  <a:pt x="178" y="615"/>
                  <a:pt x="178" y="615"/>
                </a:cubicBezTo>
                <a:cubicBezTo>
                  <a:pt x="178" y="615"/>
                  <a:pt x="178" y="615"/>
                  <a:pt x="178" y="615"/>
                </a:cubicBezTo>
                <a:cubicBezTo>
                  <a:pt x="179" y="614"/>
                  <a:pt x="178" y="613"/>
                  <a:pt x="178" y="612"/>
                </a:cubicBezTo>
                <a:cubicBezTo>
                  <a:pt x="178" y="611"/>
                  <a:pt x="178" y="610"/>
                  <a:pt x="178" y="609"/>
                </a:cubicBezTo>
                <a:close/>
                <a:moveTo>
                  <a:pt x="178" y="604"/>
                </a:moveTo>
                <a:cubicBezTo>
                  <a:pt x="178" y="604"/>
                  <a:pt x="178" y="604"/>
                  <a:pt x="178" y="604"/>
                </a:cubicBezTo>
                <a:cubicBezTo>
                  <a:pt x="178" y="604"/>
                  <a:pt x="178" y="604"/>
                  <a:pt x="178" y="604"/>
                </a:cubicBezTo>
                <a:cubicBezTo>
                  <a:pt x="178" y="605"/>
                  <a:pt x="178" y="606"/>
                  <a:pt x="178" y="606"/>
                </a:cubicBezTo>
                <a:cubicBezTo>
                  <a:pt x="178" y="606"/>
                  <a:pt x="178" y="607"/>
                  <a:pt x="178" y="607"/>
                </a:cubicBezTo>
                <a:cubicBezTo>
                  <a:pt x="178" y="607"/>
                  <a:pt x="178" y="606"/>
                  <a:pt x="178" y="606"/>
                </a:cubicBezTo>
                <a:cubicBezTo>
                  <a:pt x="178" y="606"/>
                  <a:pt x="178" y="605"/>
                  <a:pt x="178" y="604"/>
                </a:cubicBezTo>
                <a:cubicBezTo>
                  <a:pt x="178" y="604"/>
                  <a:pt x="178" y="604"/>
                  <a:pt x="178" y="604"/>
                </a:cubicBezTo>
                <a:close/>
                <a:moveTo>
                  <a:pt x="128" y="643"/>
                </a:moveTo>
                <a:cubicBezTo>
                  <a:pt x="128" y="643"/>
                  <a:pt x="128" y="643"/>
                  <a:pt x="128" y="643"/>
                </a:cubicBezTo>
                <a:cubicBezTo>
                  <a:pt x="128" y="643"/>
                  <a:pt x="128" y="643"/>
                  <a:pt x="128" y="643"/>
                </a:cubicBezTo>
                <a:cubicBezTo>
                  <a:pt x="128" y="643"/>
                  <a:pt x="128" y="643"/>
                  <a:pt x="128" y="643"/>
                </a:cubicBezTo>
                <a:cubicBezTo>
                  <a:pt x="128" y="644"/>
                  <a:pt x="128" y="644"/>
                  <a:pt x="128" y="645"/>
                </a:cubicBezTo>
                <a:cubicBezTo>
                  <a:pt x="128" y="645"/>
                  <a:pt x="128" y="645"/>
                  <a:pt x="128" y="645"/>
                </a:cubicBezTo>
                <a:cubicBezTo>
                  <a:pt x="128" y="645"/>
                  <a:pt x="128" y="645"/>
                  <a:pt x="128" y="645"/>
                </a:cubicBezTo>
                <a:cubicBezTo>
                  <a:pt x="128" y="644"/>
                  <a:pt x="128" y="644"/>
                  <a:pt x="128" y="643"/>
                </a:cubicBezTo>
                <a:close/>
                <a:moveTo>
                  <a:pt x="128" y="638"/>
                </a:moveTo>
                <a:cubicBezTo>
                  <a:pt x="128" y="638"/>
                  <a:pt x="128" y="638"/>
                  <a:pt x="128" y="638"/>
                </a:cubicBezTo>
                <a:cubicBezTo>
                  <a:pt x="128" y="638"/>
                  <a:pt x="128" y="638"/>
                  <a:pt x="128" y="638"/>
                </a:cubicBezTo>
                <a:cubicBezTo>
                  <a:pt x="128" y="638"/>
                  <a:pt x="128" y="638"/>
                  <a:pt x="128" y="638"/>
                </a:cubicBezTo>
                <a:cubicBezTo>
                  <a:pt x="128" y="639"/>
                  <a:pt x="128" y="639"/>
                  <a:pt x="128" y="639"/>
                </a:cubicBezTo>
                <a:cubicBezTo>
                  <a:pt x="128" y="640"/>
                  <a:pt x="128" y="640"/>
                  <a:pt x="128" y="640"/>
                </a:cubicBezTo>
                <a:cubicBezTo>
                  <a:pt x="128" y="640"/>
                  <a:pt x="128" y="640"/>
                  <a:pt x="128" y="640"/>
                </a:cubicBezTo>
                <a:cubicBezTo>
                  <a:pt x="128" y="640"/>
                  <a:pt x="128" y="640"/>
                  <a:pt x="128" y="640"/>
                </a:cubicBezTo>
                <a:cubicBezTo>
                  <a:pt x="128" y="640"/>
                  <a:pt x="128" y="640"/>
                  <a:pt x="128" y="639"/>
                </a:cubicBezTo>
                <a:cubicBezTo>
                  <a:pt x="128" y="639"/>
                  <a:pt x="128" y="639"/>
                  <a:pt x="128" y="638"/>
                </a:cubicBezTo>
                <a:close/>
                <a:moveTo>
                  <a:pt x="128" y="634"/>
                </a:moveTo>
                <a:cubicBezTo>
                  <a:pt x="128" y="633"/>
                  <a:pt x="128" y="632"/>
                  <a:pt x="128" y="632"/>
                </a:cubicBezTo>
                <a:cubicBezTo>
                  <a:pt x="128" y="632"/>
                  <a:pt x="128" y="632"/>
                  <a:pt x="128" y="632"/>
                </a:cubicBezTo>
                <a:cubicBezTo>
                  <a:pt x="128" y="632"/>
                  <a:pt x="127" y="632"/>
                  <a:pt x="127" y="632"/>
                </a:cubicBezTo>
                <a:cubicBezTo>
                  <a:pt x="127" y="632"/>
                  <a:pt x="127" y="632"/>
                  <a:pt x="127" y="632"/>
                </a:cubicBezTo>
                <a:cubicBezTo>
                  <a:pt x="128" y="632"/>
                  <a:pt x="128" y="633"/>
                  <a:pt x="128" y="634"/>
                </a:cubicBezTo>
                <a:cubicBezTo>
                  <a:pt x="128" y="634"/>
                  <a:pt x="128" y="635"/>
                  <a:pt x="128" y="635"/>
                </a:cubicBezTo>
                <a:cubicBezTo>
                  <a:pt x="128" y="635"/>
                  <a:pt x="128" y="635"/>
                  <a:pt x="128" y="635"/>
                </a:cubicBezTo>
                <a:cubicBezTo>
                  <a:pt x="128" y="635"/>
                  <a:pt x="128" y="635"/>
                  <a:pt x="128" y="635"/>
                </a:cubicBezTo>
                <a:cubicBezTo>
                  <a:pt x="128" y="635"/>
                  <a:pt x="128" y="634"/>
                  <a:pt x="128" y="634"/>
                </a:cubicBezTo>
                <a:close/>
                <a:moveTo>
                  <a:pt x="183" y="572"/>
                </a:moveTo>
                <a:cubicBezTo>
                  <a:pt x="183" y="573"/>
                  <a:pt x="183" y="573"/>
                  <a:pt x="183" y="574"/>
                </a:cubicBezTo>
                <a:cubicBezTo>
                  <a:pt x="183" y="574"/>
                  <a:pt x="183" y="575"/>
                  <a:pt x="183" y="575"/>
                </a:cubicBezTo>
                <a:cubicBezTo>
                  <a:pt x="183" y="575"/>
                  <a:pt x="183" y="575"/>
                  <a:pt x="183" y="575"/>
                </a:cubicBezTo>
                <a:cubicBezTo>
                  <a:pt x="184" y="575"/>
                  <a:pt x="184" y="575"/>
                  <a:pt x="184" y="575"/>
                </a:cubicBezTo>
                <a:cubicBezTo>
                  <a:pt x="184" y="575"/>
                  <a:pt x="184" y="574"/>
                  <a:pt x="183" y="574"/>
                </a:cubicBezTo>
                <a:cubicBezTo>
                  <a:pt x="183" y="573"/>
                  <a:pt x="183" y="573"/>
                  <a:pt x="183" y="572"/>
                </a:cubicBezTo>
                <a:cubicBezTo>
                  <a:pt x="183" y="572"/>
                  <a:pt x="183" y="572"/>
                  <a:pt x="183" y="572"/>
                </a:cubicBezTo>
                <a:cubicBezTo>
                  <a:pt x="183" y="572"/>
                  <a:pt x="183" y="572"/>
                  <a:pt x="183" y="572"/>
                </a:cubicBezTo>
                <a:cubicBezTo>
                  <a:pt x="183" y="572"/>
                  <a:pt x="183" y="572"/>
                  <a:pt x="183" y="572"/>
                </a:cubicBezTo>
                <a:close/>
                <a:moveTo>
                  <a:pt x="127" y="606"/>
                </a:moveTo>
                <a:cubicBezTo>
                  <a:pt x="127" y="606"/>
                  <a:pt x="127" y="606"/>
                  <a:pt x="127" y="606"/>
                </a:cubicBezTo>
                <a:cubicBezTo>
                  <a:pt x="126" y="606"/>
                  <a:pt x="126" y="606"/>
                  <a:pt x="126" y="606"/>
                </a:cubicBezTo>
                <a:cubicBezTo>
                  <a:pt x="126" y="606"/>
                  <a:pt x="126" y="606"/>
                  <a:pt x="126" y="606"/>
                </a:cubicBezTo>
                <a:cubicBezTo>
                  <a:pt x="126" y="607"/>
                  <a:pt x="126" y="609"/>
                  <a:pt x="126" y="610"/>
                </a:cubicBezTo>
                <a:cubicBezTo>
                  <a:pt x="126" y="610"/>
                  <a:pt x="127" y="610"/>
                  <a:pt x="127" y="610"/>
                </a:cubicBezTo>
                <a:cubicBezTo>
                  <a:pt x="127" y="610"/>
                  <a:pt x="127" y="610"/>
                  <a:pt x="127" y="609"/>
                </a:cubicBezTo>
                <a:cubicBezTo>
                  <a:pt x="126" y="609"/>
                  <a:pt x="126" y="607"/>
                  <a:pt x="127" y="606"/>
                </a:cubicBezTo>
                <a:close/>
                <a:moveTo>
                  <a:pt x="126" y="591"/>
                </a:moveTo>
                <a:cubicBezTo>
                  <a:pt x="126" y="591"/>
                  <a:pt x="126" y="591"/>
                  <a:pt x="125" y="591"/>
                </a:cubicBezTo>
                <a:cubicBezTo>
                  <a:pt x="125" y="591"/>
                  <a:pt x="125" y="591"/>
                  <a:pt x="125" y="591"/>
                </a:cubicBezTo>
                <a:cubicBezTo>
                  <a:pt x="125" y="591"/>
                  <a:pt x="125" y="591"/>
                  <a:pt x="125" y="591"/>
                </a:cubicBezTo>
                <a:cubicBezTo>
                  <a:pt x="125" y="593"/>
                  <a:pt x="125" y="595"/>
                  <a:pt x="126" y="596"/>
                </a:cubicBezTo>
                <a:cubicBezTo>
                  <a:pt x="126" y="599"/>
                  <a:pt x="126" y="601"/>
                  <a:pt x="126" y="604"/>
                </a:cubicBezTo>
                <a:cubicBezTo>
                  <a:pt x="126" y="604"/>
                  <a:pt x="126" y="604"/>
                  <a:pt x="126" y="604"/>
                </a:cubicBezTo>
                <a:cubicBezTo>
                  <a:pt x="126" y="604"/>
                  <a:pt x="126" y="604"/>
                  <a:pt x="126" y="604"/>
                </a:cubicBezTo>
                <a:cubicBezTo>
                  <a:pt x="126" y="601"/>
                  <a:pt x="126" y="599"/>
                  <a:pt x="126" y="596"/>
                </a:cubicBezTo>
                <a:cubicBezTo>
                  <a:pt x="126" y="594"/>
                  <a:pt x="126" y="593"/>
                  <a:pt x="126" y="591"/>
                </a:cubicBezTo>
                <a:close/>
                <a:moveTo>
                  <a:pt x="125" y="586"/>
                </a:moveTo>
                <a:cubicBezTo>
                  <a:pt x="125" y="585"/>
                  <a:pt x="125" y="585"/>
                  <a:pt x="125" y="585"/>
                </a:cubicBezTo>
                <a:cubicBezTo>
                  <a:pt x="125" y="585"/>
                  <a:pt x="125" y="585"/>
                  <a:pt x="125" y="585"/>
                </a:cubicBezTo>
                <a:cubicBezTo>
                  <a:pt x="125" y="585"/>
                  <a:pt x="125" y="585"/>
                  <a:pt x="125" y="586"/>
                </a:cubicBezTo>
                <a:cubicBezTo>
                  <a:pt x="125" y="586"/>
                  <a:pt x="125" y="586"/>
                  <a:pt x="125" y="586"/>
                </a:cubicBezTo>
                <a:cubicBezTo>
                  <a:pt x="125" y="586"/>
                  <a:pt x="125" y="587"/>
                  <a:pt x="125" y="587"/>
                </a:cubicBezTo>
                <a:cubicBezTo>
                  <a:pt x="125" y="587"/>
                  <a:pt x="125" y="586"/>
                  <a:pt x="125" y="586"/>
                </a:cubicBezTo>
                <a:close/>
                <a:moveTo>
                  <a:pt x="168" y="544"/>
                </a:moveTo>
                <a:cubicBezTo>
                  <a:pt x="168" y="543"/>
                  <a:pt x="168" y="542"/>
                  <a:pt x="168" y="542"/>
                </a:cubicBezTo>
                <a:cubicBezTo>
                  <a:pt x="168" y="542"/>
                  <a:pt x="168" y="541"/>
                  <a:pt x="168" y="541"/>
                </a:cubicBezTo>
                <a:cubicBezTo>
                  <a:pt x="168" y="541"/>
                  <a:pt x="168" y="541"/>
                  <a:pt x="168" y="542"/>
                </a:cubicBezTo>
                <a:cubicBezTo>
                  <a:pt x="168" y="542"/>
                  <a:pt x="168" y="542"/>
                  <a:pt x="168" y="542"/>
                </a:cubicBezTo>
                <a:cubicBezTo>
                  <a:pt x="168" y="542"/>
                  <a:pt x="168" y="543"/>
                  <a:pt x="168" y="544"/>
                </a:cubicBezTo>
                <a:cubicBezTo>
                  <a:pt x="168" y="545"/>
                  <a:pt x="168" y="545"/>
                  <a:pt x="168" y="546"/>
                </a:cubicBezTo>
                <a:cubicBezTo>
                  <a:pt x="168" y="546"/>
                  <a:pt x="168" y="546"/>
                  <a:pt x="168" y="546"/>
                </a:cubicBezTo>
                <a:cubicBezTo>
                  <a:pt x="168" y="546"/>
                  <a:pt x="168" y="546"/>
                  <a:pt x="168" y="546"/>
                </a:cubicBezTo>
                <a:cubicBezTo>
                  <a:pt x="168" y="545"/>
                  <a:pt x="168" y="545"/>
                  <a:pt x="168" y="544"/>
                </a:cubicBezTo>
                <a:close/>
                <a:moveTo>
                  <a:pt x="174" y="530"/>
                </a:moveTo>
                <a:cubicBezTo>
                  <a:pt x="174" y="531"/>
                  <a:pt x="174" y="531"/>
                  <a:pt x="174" y="531"/>
                </a:cubicBezTo>
                <a:cubicBezTo>
                  <a:pt x="174" y="532"/>
                  <a:pt x="174" y="532"/>
                  <a:pt x="174" y="533"/>
                </a:cubicBezTo>
                <a:cubicBezTo>
                  <a:pt x="174" y="533"/>
                  <a:pt x="174" y="533"/>
                  <a:pt x="174" y="533"/>
                </a:cubicBezTo>
                <a:cubicBezTo>
                  <a:pt x="174" y="533"/>
                  <a:pt x="174" y="533"/>
                  <a:pt x="174" y="533"/>
                </a:cubicBezTo>
                <a:cubicBezTo>
                  <a:pt x="174" y="532"/>
                  <a:pt x="174" y="532"/>
                  <a:pt x="174" y="531"/>
                </a:cubicBezTo>
                <a:cubicBezTo>
                  <a:pt x="174" y="531"/>
                  <a:pt x="174" y="531"/>
                  <a:pt x="174" y="530"/>
                </a:cubicBezTo>
                <a:cubicBezTo>
                  <a:pt x="174" y="530"/>
                  <a:pt x="174" y="530"/>
                  <a:pt x="174" y="530"/>
                </a:cubicBezTo>
                <a:cubicBezTo>
                  <a:pt x="174" y="530"/>
                  <a:pt x="174" y="530"/>
                  <a:pt x="174" y="530"/>
                </a:cubicBezTo>
                <a:cubicBezTo>
                  <a:pt x="174" y="530"/>
                  <a:pt x="174" y="530"/>
                  <a:pt x="174" y="530"/>
                </a:cubicBezTo>
                <a:close/>
                <a:moveTo>
                  <a:pt x="167" y="529"/>
                </a:moveTo>
                <a:cubicBezTo>
                  <a:pt x="167" y="529"/>
                  <a:pt x="167" y="528"/>
                  <a:pt x="167" y="528"/>
                </a:cubicBezTo>
                <a:cubicBezTo>
                  <a:pt x="167" y="528"/>
                  <a:pt x="167" y="528"/>
                  <a:pt x="167" y="527"/>
                </a:cubicBezTo>
                <a:cubicBezTo>
                  <a:pt x="167" y="528"/>
                  <a:pt x="167" y="528"/>
                  <a:pt x="167" y="528"/>
                </a:cubicBezTo>
                <a:cubicBezTo>
                  <a:pt x="167" y="528"/>
                  <a:pt x="167" y="528"/>
                  <a:pt x="167" y="528"/>
                </a:cubicBezTo>
                <a:cubicBezTo>
                  <a:pt x="167" y="528"/>
                  <a:pt x="167" y="529"/>
                  <a:pt x="167" y="529"/>
                </a:cubicBezTo>
                <a:cubicBezTo>
                  <a:pt x="167" y="530"/>
                  <a:pt x="167" y="530"/>
                  <a:pt x="167" y="531"/>
                </a:cubicBezTo>
                <a:cubicBezTo>
                  <a:pt x="167" y="531"/>
                  <a:pt x="167" y="531"/>
                  <a:pt x="168" y="531"/>
                </a:cubicBezTo>
                <a:cubicBezTo>
                  <a:pt x="168" y="531"/>
                  <a:pt x="168" y="531"/>
                  <a:pt x="168" y="531"/>
                </a:cubicBezTo>
                <a:cubicBezTo>
                  <a:pt x="167" y="530"/>
                  <a:pt x="167" y="530"/>
                  <a:pt x="167" y="529"/>
                </a:cubicBezTo>
                <a:close/>
                <a:moveTo>
                  <a:pt x="170" y="514"/>
                </a:moveTo>
                <a:cubicBezTo>
                  <a:pt x="170" y="514"/>
                  <a:pt x="170" y="515"/>
                  <a:pt x="170" y="515"/>
                </a:cubicBezTo>
                <a:cubicBezTo>
                  <a:pt x="170" y="515"/>
                  <a:pt x="170" y="515"/>
                  <a:pt x="170" y="516"/>
                </a:cubicBezTo>
                <a:cubicBezTo>
                  <a:pt x="170" y="516"/>
                  <a:pt x="170" y="516"/>
                  <a:pt x="170" y="516"/>
                </a:cubicBezTo>
                <a:cubicBezTo>
                  <a:pt x="170" y="516"/>
                  <a:pt x="170" y="516"/>
                  <a:pt x="170" y="516"/>
                </a:cubicBezTo>
                <a:cubicBezTo>
                  <a:pt x="170" y="515"/>
                  <a:pt x="170" y="515"/>
                  <a:pt x="170" y="515"/>
                </a:cubicBezTo>
                <a:cubicBezTo>
                  <a:pt x="170" y="515"/>
                  <a:pt x="170" y="514"/>
                  <a:pt x="170" y="514"/>
                </a:cubicBezTo>
                <a:cubicBezTo>
                  <a:pt x="170" y="514"/>
                  <a:pt x="170" y="514"/>
                  <a:pt x="170" y="514"/>
                </a:cubicBezTo>
                <a:cubicBezTo>
                  <a:pt x="170" y="514"/>
                  <a:pt x="170" y="514"/>
                  <a:pt x="170" y="514"/>
                </a:cubicBezTo>
                <a:cubicBezTo>
                  <a:pt x="170" y="514"/>
                  <a:pt x="170" y="514"/>
                  <a:pt x="170" y="514"/>
                </a:cubicBezTo>
                <a:close/>
                <a:moveTo>
                  <a:pt x="168" y="514"/>
                </a:moveTo>
                <a:cubicBezTo>
                  <a:pt x="168" y="514"/>
                  <a:pt x="168" y="514"/>
                  <a:pt x="168" y="514"/>
                </a:cubicBezTo>
                <a:cubicBezTo>
                  <a:pt x="168" y="514"/>
                  <a:pt x="168" y="513"/>
                  <a:pt x="168" y="513"/>
                </a:cubicBezTo>
                <a:cubicBezTo>
                  <a:pt x="168" y="513"/>
                  <a:pt x="168" y="513"/>
                  <a:pt x="168" y="513"/>
                </a:cubicBezTo>
                <a:cubicBezTo>
                  <a:pt x="168" y="513"/>
                  <a:pt x="168" y="513"/>
                  <a:pt x="168" y="513"/>
                </a:cubicBezTo>
                <a:cubicBezTo>
                  <a:pt x="168" y="513"/>
                  <a:pt x="168" y="513"/>
                  <a:pt x="168" y="513"/>
                </a:cubicBezTo>
                <a:cubicBezTo>
                  <a:pt x="168" y="514"/>
                  <a:pt x="168" y="514"/>
                  <a:pt x="168" y="514"/>
                </a:cubicBezTo>
                <a:cubicBezTo>
                  <a:pt x="168" y="514"/>
                  <a:pt x="168" y="514"/>
                  <a:pt x="168" y="514"/>
                </a:cubicBezTo>
                <a:close/>
                <a:moveTo>
                  <a:pt x="167" y="509"/>
                </a:moveTo>
                <a:cubicBezTo>
                  <a:pt x="166" y="510"/>
                  <a:pt x="166" y="511"/>
                  <a:pt x="166" y="511"/>
                </a:cubicBezTo>
                <a:cubicBezTo>
                  <a:pt x="166" y="511"/>
                  <a:pt x="166" y="512"/>
                  <a:pt x="166" y="512"/>
                </a:cubicBezTo>
                <a:cubicBezTo>
                  <a:pt x="166" y="512"/>
                  <a:pt x="166" y="512"/>
                  <a:pt x="167" y="512"/>
                </a:cubicBezTo>
                <a:cubicBezTo>
                  <a:pt x="167" y="512"/>
                  <a:pt x="167" y="512"/>
                  <a:pt x="167" y="512"/>
                </a:cubicBezTo>
                <a:cubicBezTo>
                  <a:pt x="167" y="512"/>
                  <a:pt x="167" y="511"/>
                  <a:pt x="167" y="511"/>
                </a:cubicBezTo>
                <a:cubicBezTo>
                  <a:pt x="167" y="511"/>
                  <a:pt x="167" y="510"/>
                  <a:pt x="167" y="510"/>
                </a:cubicBezTo>
                <a:cubicBezTo>
                  <a:pt x="167" y="509"/>
                  <a:pt x="167" y="509"/>
                  <a:pt x="167" y="509"/>
                </a:cubicBezTo>
                <a:cubicBezTo>
                  <a:pt x="167" y="509"/>
                  <a:pt x="167" y="509"/>
                  <a:pt x="167" y="509"/>
                </a:cubicBezTo>
                <a:cubicBezTo>
                  <a:pt x="167" y="509"/>
                  <a:pt x="167" y="509"/>
                  <a:pt x="167" y="509"/>
                </a:cubicBezTo>
                <a:close/>
                <a:moveTo>
                  <a:pt x="168" y="511"/>
                </a:moveTo>
                <a:cubicBezTo>
                  <a:pt x="168" y="511"/>
                  <a:pt x="168" y="511"/>
                  <a:pt x="168" y="511"/>
                </a:cubicBezTo>
                <a:cubicBezTo>
                  <a:pt x="169" y="510"/>
                  <a:pt x="168" y="509"/>
                  <a:pt x="168" y="508"/>
                </a:cubicBezTo>
                <a:cubicBezTo>
                  <a:pt x="168" y="507"/>
                  <a:pt x="168" y="506"/>
                  <a:pt x="168" y="505"/>
                </a:cubicBezTo>
                <a:cubicBezTo>
                  <a:pt x="168" y="505"/>
                  <a:pt x="168" y="505"/>
                  <a:pt x="168" y="505"/>
                </a:cubicBezTo>
                <a:cubicBezTo>
                  <a:pt x="167" y="505"/>
                  <a:pt x="167" y="505"/>
                  <a:pt x="167" y="505"/>
                </a:cubicBezTo>
                <a:cubicBezTo>
                  <a:pt x="167" y="505"/>
                  <a:pt x="167" y="505"/>
                  <a:pt x="167" y="505"/>
                </a:cubicBezTo>
                <a:cubicBezTo>
                  <a:pt x="167" y="506"/>
                  <a:pt x="167" y="507"/>
                  <a:pt x="168" y="508"/>
                </a:cubicBezTo>
                <a:cubicBezTo>
                  <a:pt x="168" y="509"/>
                  <a:pt x="168" y="510"/>
                  <a:pt x="168" y="511"/>
                </a:cubicBezTo>
                <a:cubicBezTo>
                  <a:pt x="167" y="511"/>
                  <a:pt x="168" y="511"/>
                  <a:pt x="168" y="511"/>
                </a:cubicBezTo>
                <a:close/>
                <a:moveTo>
                  <a:pt x="166" y="488"/>
                </a:moveTo>
                <a:cubicBezTo>
                  <a:pt x="166" y="488"/>
                  <a:pt x="166" y="488"/>
                  <a:pt x="166" y="488"/>
                </a:cubicBezTo>
                <a:cubicBezTo>
                  <a:pt x="166" y="488"/>
                  <a:pt x="166" y="488"/>
                  <a:pt x="166" y="488"/>
                </a:cubicBezTo>
                <a:cubicBezTo>
                  <a:pt x="166" y="488"/>
                  <a:pt x="166" y="488"/>
                  <a:pt x="166" y="488"/>
                </a:cubicBezTo>
                <a:cubicBezTo>
                  <a:pt x="166" y="489"/>
                  <a:pt x="166" y="489"/>
                  <a:pt x="166" y="489"/>
                </a:cubicBezTo>
                <a:cubicBezTo>
                  <a:pt x="166" y="489"/>
                  <a:pt x="166" y="490"/>
                  <a:pt x="166" y="490"/>
                </a:cubicBezTo>
                <a:cubicBezTo>
                  <a:pt x="166" y="490"/>
                  <a:pt x="166" y="490"/>
                  <a:pt x="166" y="490"/>
                </a:cubicBezTo>
                <a:cubicBezTo>
                  <a:pt x="166" y="490"/>
                  <a:pt x="166" y="490"/>
                  <a:pt x="166" y="490"/>
                </a:cubicBezTo>
                <a:cubicBezTo>
                  <a:pt x="166" y="489"/>
                  <a:pt x="166" y="489"/>
                  <a:pt x="166" y="489"/>
                </a:cubicBezTo>
                <a:lnTo>
                  <a:pt x="166" y="488"/>
                </a:lnTo>
                <a:close/>
                <a:moveTo>
                  <a:pt x="172" y="477"/>
                </a:moveTo>
                <a:cubicBezTo>
                  <a:pt x="172" y="477"/>
                  <a:pt x="172" y="478"/>
                  <a:pt x="172" y="478"/>
                </a:cubicBezTo>
                <a:cubicBezTo>
                  <a:pt x="172" y="478"/>
                  <a:pt x="172" y="479"/>
                  <a:pt x="172" y="479"/>
                </a:cubicBezTo>
                <a:cubicBezTo>
                  <a:pt x="172" y="479"/>
                  <a:pt x="172" y="479"/>
                  <a:pt x="172" y="479"/>
                </a:cubicBezTo>
                <a:cubicBezTo>
                  <a:pt x="172" y="479"/>
                  <a:pt x="172" y="479"/>
                  <a:pt x="172" y="479"/>
                </a:cubicBezTo>
                <a:cubicBezTo>
                  <a:pt x="172" y="479"/>
                  <a:pt x="172" y="478"/>
                  <a:pt x="172" y="478"/>
                </a:cubicBezTo>
                <a:cubicBezTo>
                  <a:pt x="172" y="478"/>
                  <a:pt x="172" y="477"/>
                  <a:pt x="172" y="477"/>
                </a:cubicBezTo>
                <a:cubicBezTo>
                  <a:pt x="172" y="477"/>
                  <a:pt x="172" y="477"/>
                  <a:pt x="172" y="477"/>
                </a:cubicBezTo>
                <a:cubicBezTo>
                  <a:pt x="172" y="477"/>
                  <a:pt x="172" y="477"/>
                  <a:pt x="172" y="477"/>
                </a:cubicBezTo>
                <a:cubicBezTo>
                  <a:pt x="172" y="477"/>
                  <a:pt x="172" y="477"/>
                  <a:pt x="172" y="477"/>
                </a:cubicBezTo>
                <a:close/>
                <a:moveTo>
                  <a:pt x="165" y="457"/>
                </a:moveTo>
                <a:cubicBezTo>
                  <a:pt x="165" y="457"/>
                  <a:pt x="165" y="457"/>
                  <a:pt x="165" y="457"/>
                </a:cubicBezTo>
                <a:cubicBezTo>
                  <a:pt x="165" y="457"/>
                  <a:pt x="165" y="457"/>
                  <a:pt x="165" y="457"/>
                </a:cubicBezTo>
                <a:cubicBezTo>
                  <a:pt x="165" y="455"/>
                  <a:pt x="165" y="454"/>
                  <a:pt x="165" y="452"/>
                </a:cubicBezTo>
                <a:cubicBezTo>
                  <a:pt x="165" y="451"/>
                  <a:pt x="165" y="451"/>
                  <a:pt x="165" y="450"/>
                </a:cubicBezTo>
                <a:cubicBezTo>
                  <a:pt x="165" y="450"/>
                  <a:pt x="165" y="450"/>
                  <a:pt x="165" y="450"/>
                </a:cubicBezTo>
                <a:cubicBezTo>
                  <a:pt x="164" y="450"/>
                  <a:pt x="164" y="450"/>
                  <a:pt x="164" y="450"/>
                </a:cubicBezTo>
                <a:cubicBezTo>
                  <a:pt x="164" y="450"/>
                  <a:pt x="164" y="450"/>
                  <a:pt x="164" y="450"/>
                </a:cubicBezTo>
                <a:cubicBezTo>
                  <a:pt x="164" y="451"/>
                  <a:pt x="164" y="451"/>
                  <a:pt x="164" y="452"/>
                </a:cubicBezTo>
                <a:cubicBezTo>
                  <a:pt x="164" y="454"/>
                  <a:pt x="164" y="455"/>
                  <a:pt x="165" y="457"/>
                </a:cubicBezTo>
                <a:cubicBezTo>
                  <a:pt x="164" y="458"/>
                  <a:pt x="164" y="459"/>
                  <a:pt x="165" y="460"/>
                </a:cubicBezTo>
                <a:cubicBezTo>
                  <a:pt x="165" y="461"/>
                  <a:pt x="165" y="462"/>
                  <a:pt x="165" y="463"/>
                </a:cubicBezTo>
                <a:cubicBezTo>
                  <a:pt x="165" y="463"/>
                  <a:pt x="165" y="463"/>
                  <a:pt x="165" y="463"/>
                </a:cubicBezTo>
                <a:cubicBezTo>
                  <a:pt x="165" y="463"/>
                  <a:pt x="165" y="463"/>
                  <a:pt x="165" y="463"/>
                </a:cubicBezTo>
                <a:cubicBezTo>
                  <a:pt x="165" y="462"/>
                  <a:pt x="165" y="461"/>
                  <a:pt x="165" y="460"/>
                </a:cubicBezTo>
                <a:cubicBezTo>
                  <a:pt x="165" y="459"/>
                  <a:pt x="165" y="458"/>
                  <a:pt x="165" y="457"/>
                </a:cubicBezTo>
                <a:close/>
                <a:moveTo>
                  <a:pt x="166" y="459"/>
                </a:moveTo>
                <a:cubicBezTo>
                  <a:pt x="166" y="458"/>
                  <a:pt x="166" y="457"/>
                  <a:pt x="166" y="457"/>
                </a:cubicBezTo>
                <a:cubicBezTo>
                  <a:pt x="166" y="457"/>
                  <a:pt x="166" y="457"/>
                  <a:pt x="166" y="457"/>
                </a:cubicBezTo>
                <a:cubicBezTo>
                  <a:pt x="167" y="454"/>
                  <a:pt x="166" y="451"/>
                  <a:pt x="166" y="448"/>
                </a:cubicBezTo>
                <a:cubicBezTo>
                  <a:pt x="166" y="447"/>
                  <a:pt x="166" y="445"/>
                  <a:pt x="166" y="444"/>
                </a:cubicBezTo>
                <a:cubicBezTo>
                  <a:pt x="166" y="444"/>
                  <a:pt x="165" y="444"/>
                  <a:pt x="165" y="444"/>
                </a:cubicBezTo>
                <a:cubicBezTo>
                  <a:pt x="165" y="444"/>
                  <a:pt x="165" y="444"/>
                  <a:pt x="165" y="444"/>
                </a:cubicBezTo>
                <a:cubicBezTo>
                  <a:pt x="165" y="444"/>
                  <a:pt x="165" y="444"/>
                  <a:pt x="165" y="444"/>
                </a:cubicBezTo>
                <a:cubicBezTo>
                  <a:pt x="165" y="446"/>
                  <a:pt x="165" y="447"/>
                  <a:pt x="165" y="448"/>
                </a:cubicBezTo>
                <a:cubicBezTo>
                  <a:pt x="165" y="451"/>
                  <a:pt x="166" y="454"/>
                  <a:pt x="165" y="457"/>
                </a:cubicBezTo>
                <a:cubicBezTo>
                  <a:pt x="165" y="457"/>
                  <a:pt x="165" y="457"/>
                  <a:pt x="165" y="457"/>
                </a:cubicBezTo>
                <a:cubicBezTo>
                  <a:pt x="165" y="458"/>
                  <a:pt x="165" y="458"/>
                  <a:pt x="165" y="459"/>
                </a:cubicBezTo>
                <a:cubicBezTo>
                  <a:pt x="166" y="461"/>
                  <a:pt x="166" y="463"/>
                  <a:pt x="166" y="465"/>
                </a:cubicBezTo>
                <a:cubicBezTo>
                  <a:pt x="166" y="465"/>
                  <a:pt x="166" y="465"/>
                  <a:pt x="166" y="465"/>
                </a:cubicBezTo>
                <a:cubicBezTo>
                  <a:pt x="166" y="469"/>
                  <a:pt x="166" y="473"/>
                  <a:pt x="166" y="476"/>
                </a:cubicBezTo>
                <a:cubicBezTo>
                  <a:pt x="166" y="476"/>
                  <a:pt x="166" y="476"/>
                  <a:pt x="166" y="476"/>
                </a:cubicBezTo>
                <a:cubicBezTo>
                  <a:pt x="166" y="477"/>
                  <a:pt x="166" y="477"/>
                  <a:pt x="166" y="477"/>
                </a:cubicBezTo>
                <a:cubicBezTo>
                  <a:pt x="166" y="476"/>
                  <a:pt x="166" y="476"/>
                  <a:pt x="166" y="476"/>
                </a:cubicBezTo>
                <a:cubicBezTo>
                  <a:pt x="166" y="476"/>
                  <a:pt x="166" y="476"/>
                  <a:pt x="166" y="476"/>
                </a:cubicBezTo>
                <a:cubicBezTo>
                  <a:pt x="166" y="476"/>
                  <a:pt x="166" y="476"/>
                  <a:pt x="166" y="476"/>
                </a:cubicBezTo>
                <a:cubicBezTo>
                  <a:pt x="165" y="475"/>
                  <a:pt x="165" y="473"/>
                  <a:pt x="165" y="471"/>
                </a:cubicBezTo>
                <a:cubicBezTo>
                  <a:pt x="165" y="470"/>
                  <a:pt x="165" y="469"/>
                  <a:pt x="165" y="469"/>
                </a:cubicBezTo>
                <a:cubicBezTo>
                  <a:pt x="165" y="469"/>
                  <a:pt x="165" y="468"/>
                  <a:pt x="165" y="468"/>
                </a:cubicBezTo>
                <a:cubicBezTo>
                  <a:pt x="165" y="468"/>
                  <a:pt x="165" y="468"/>
                  <a:pt x="165" y="469"/>
                </a:cubicBezTo>
                <a:cubicBezTo>
                  <a:pt x="165" y="469"/>
                  <a:pt x="165" y="469"/>
                  <a:pt x="165" y="469"/>
                </a:cubicBezTo>
                <a:cubicBezTo>
                  <a:pt x="165" y="469"/>
                  <a:pt x="165" y="470"/>
                  <a:pt x="165" y="471"/>
                </a:cubicBezTo>
                <a:cubicBezTo>
                  <a:pt x="165" y="473"/>
                  <a:pt x="165" y="475"/>
                  <a:pt x="166" y="476"/>
                </a:cubicBezTo>
                <a:cubicBezTo>
                  <a:pt x="166" y="476"/>
                  <a:pt x="166" y="476"/>
                  <a:pt x="166" y="476"/>
                </a:cubicBezTo>
                <a:cubicBezTo>
                  <a:pt x="165" y="478"/>
                  <a:pt x="165" y="479"/>
                  <a:pt x="165" y="480"/>
                </a:cubicBezTo>
                <a:cubicBezTo>
                  <a:pt x="165" y="482"/>
                  <a:pt x="166" y="483"/>
                  <a:pt x="165" y="484"/>
                </a:cubicBezTo>
                <a:cubicBezTo>
                  <a:pt x="165" y="484"/>
                  <a:pt x="165" y="484"/>
                  <a:pt x="166" y="484"/>
                </a:cubicBezTo>
                <a:cubicBezTo>
                  <a:pt x="166" y="484"/>
                  <a:pt x="166" y="484"/>
                  <a:pt x="166" y="484"/>
                </a:cubicBezTo>
                <a:cubicBezTo>
                  <a:pt x="166" y="483"/>
                  <a:pt x="166" y="482"/>
                  <a:pt x="166" y="480"/>
                </a:cubicBezTo>
                <a:cubicBezTo>
                  <a:pt x="166" y="479"/>
                  <a:pt x="166" y="478"/>
                  <a:pt x="166" y="477"/>
                </a:cubicBezTo>
                <a:cubicBezTo>
                  <a:pt x="166" y="478"/>
                  <a:pt x="166" y="480"/>
                  <a:pt x="167" y="482"/>
                </a:cubicBezTo>
                <a:cubicBezTo>
                  <a:pt x="167" y="482"/>
                  <a:pt x="167" y="482"/>
                  <a:pt x="167" y="482"/>
                </a:cubicBezTo>
                <a:cubicBezTo>
                  <a:pt x="167" y="482"/>
                  <a:pt x="167" y="482"/>
                  <a:pt x="167" y="482"/>
                </a:cubicBezTo>
                <a:cubicBezTo>
                  <a:pt x="167" y="483"/>
                  <a:pt x="166" y="483"/>
                  <a:pt x="167" y="483"/>
                </a:cubicBezTo>
                <a:cubicBezTo>
                  <a:pt x="167" y="483"/>
                  <a:pt x="167" y="484"/>
                  <a:pt x="167" y="483"/>
                </a:cubicBezTo>
                <a:cubicBezTo>
                  <a:pt x="167" y="483"/>
                  <a:pt x="167" y="483"/>
                  <a:pt x="167" y="483"/>
                </a:cubicBezTo>
                <a:cubicBezTo>
                  <a:pt x="167" y="483"/>
                  <a:pt x="167" y="483"/>
                  <a:pt x="167" y="482"/>
                </a:cubicBezTo>
                <a:cubicBezTo>
                  <a:pt x="167" y="482"/>
                  <a:pt x="167" y="482"/>
                  <a:pt x="167" y="482"/>
                </a:cubicBezTo>
                <a:cubicBezTo>
                  <a:pt x="167" y="482"/>
                  <a:pt x="167" y="482"/>
                  <a:pt x="167" y="482"/>
                </a:cubicBezTo>
                <a:cubicBezTo>
                  <a:pt x="168" y="479"/>
                  <a:pt x="169" y="477"/>
                  <a:pt x="169" y="475"/>
                </a:cubicBezTo>
                <a:cubicBezTo>
                  <a:pt x="169" y="474"/>
                  <a:pt x="168" y="474"/>
                  <a:pt x="168" y="473"/>
                </a:cubicBezTo>
                <a:cubicBezTo>
                  <a:pt x="168" y="473"/>
                  <a:pt x="168" y="472"/>
                  <a:pt x="168" y="471"/>
                </a:cubicBezTo>
                <a:cubicBezTo>
                  <a:pt x="168" y="471"/>
                  <a:pt x="167" y="470"/>
                  <a:pt x="167" y="470"/>
                </a:cubicBezTo>
                <a:cubicBezTo>
                  <a:pt x="167" y="468"/>
                  <a:pt x="168" y="465"/>
                  <a:pt x="166" y="465"/>
                </a:cubicBezTo>
                <a:cubicBezTo>
                  <a:pt x="167" y="463"/>
                  <a:pt x="166" y="461"/>
                  <a:pt x="166" y="459"/>
                </a:cubicBezTo>
                <a:close/>
                <a:moveTo>
                  <a:pt x="178" y="450"/>
                </a:moveTo>
                <a:cubicBezTo>
                  <a:pt x="179" y="450"/>
                  <a:pt x="179" y="450"/>
                  <a:pt x="179" y="450"/>
                </a:cubicBezTo>
                <a:cubicBezTo>
                  <a:pt x="179" y="451"/>
                  <a:pt x="179" y="452"/>
                  <a:pt x="179" y="453"/>
                </a:cubicBezTo>
                <a:cubicBezTo>
                  <a:pt x="179" y="453"/>
                  <a:pt x="178" y="454"/>
                  <a:pt x="178" y="454"/>
                </a:cubicBezTo>
                <a:cubicBezTo>
                  <a:pt x="178" y="454"/>
                  <a:pt x="178" y="454"/>
                  <a:pt x="178" y="454"/>
                </a:cubicBezTo>
                <a:cubicBezTo>
                  <a:pt x="180" y="454"/>
                  <a:pt x="179" y="456"/>
                  <a:pt x="180" y="457"/>
                </a:cubicBezTo>
                <a:cubicBezTo>
                  <a:pt x="179" y="457"/>
                  <a:pt x="179" y="457"/>
                  <a:pt x="179" y="457"/>
                </a:cubicBezTo>
                <a:cubicBezTo>
                  <a:pt x="180" y="457"/>
                  <a:pt x="179" y="457"/>
                  <a:pt x="179" y="458"/>
                </a:cubicBezTo>
                <a:cubicBezTo>
                  <a:pt x="179" y="458"/>
                  <a:pt x="179" y="458"/>
                  <a:pt x="179" y="458"/>
                </a:cubicBezTo>
                <a:cubicBezTo>
                  <a:pt x="179" y="458"/>
                  <a:pt x="179" y="458"/>
                  <a:pt x="179" y="458"/>
                </a:cubicBezTo>
                <a:cubicBezTo>
                  <a:pt x="180" y="459"/>
                  <a:pt x="181" y="463"/>
                  <a:pt x="180" y="466"/>
                </a:cubicBezTo>
                <a:cubicBezTo>
                  <a:pt x="180" y="466"/>
                  <a:pt x="180" y="466"/>
                  <a:pt x="181" y="467"/>
                </a:cubicBezTo>
                <a:cubicBezTo>
                  <a:pt x="180" y="468"/>
                  <a:pt x="181" y="470"/>
                  <a:pt x="180" y="472"/>
                </a:cubicBezTo>
                <a:cubicBezTo>
                  <a:pt x="178" y="472"/>
                  <a:pt x="179" y="470"/>
                  <a:pt x="179" y="470"/>
                </a:cubicBezTo>
                <a:cubicBezTo>
                  <a:pt x="179" y="469"/>
                  <a:pt x="178" y="469"/>
                  <a:pt x="178" y="469"/>
                </a:cubicBezTo>
                <a:cubicBezTo>
                  <a:pt x="178" y="469"/>
                  <a:pt x="178" y="468"/>
                  <a:pt x="178" y="468"/>
                </a:cubicBezTo>
                <a:cubicBezTo>
                  <a:pt x="178" y="468"/>
                  <a:pt x="178" y="467"/>
                  <a:pt x="178" y="467"/>
                </a:cubicBezTo>
                <a:cubicBezTo>
                  <a:pt x="178" y="465"/>
                  <a:pt x="179" y="464"/>
                  <a:pt x="178" y="463"/>
                </a:cubicBezTo>
                <a:cubicBezTo>
                  <a:pt x="179" y="462"/>
                  <a:pt x="177" y="459"/>
                  <a:pt x="178" y="458"/>
                </a:cubicBezTo>
                <a:cubicBezTo>
                  <a:pt x="178" y="457"/>
                  <a:pt x="178" y="457"/>
                  <a:pt x="178" y="457"/>
                </a:cubicBezTo>
                <a:cubicBezTo>
                  <a:pt x="178" y="457"/>
                  <a:pt x="178" y="457"/>
                  <a:pt x="178" y="457"/>
                </a:cubicBezTo>
                <a:cubicBezTo>
                  <a:pt x="178" y="456"/>
                  <a:pt x="177" y="455"/>
                  <a:pt x="178" y="454"/>
                </a:cubicBezTo>
                <a:cubicBezTo>
                  <a:pt x="178" y="453"/>
                  <a:pt x="178" y="453"/>
                  <a:pt x="178" y="453"/>
                </a:cubicBezTo>
                <a:cubicBezTo>
                  <a:pt x="178" y="452"/>
                  <a:pt x="179" y="451"/>
                  <a:pt x="178" y="450"/>
                </a:cubicBezTo>
                <a:cubicBezTo>
                  <a:pt x="178" y="450"/>
                  <a:pt x="178" y="450"/>
                  <a:pt x="178" y="450"/>
                </a:cubicBezTo>
                <a:cubicBezTo>
                  <a:pt x="178" y="450"/>
                  <a:pt x="178" y="450"/>
                  <a:pt x="178" y="450"/>
                </a:cubicBezTo>
                <a:close/>
                <a:moveTo>
                  <a:pt x="179" y="457"/>
                </a:moveTo>
                <a:cubicBezTo>
                  <a:pt x="179" y="457"/>
                  <a:pt x="179" y="457"/>
                  <a:pt x="178" y="457"/>
                </a:cubicBezTo>
                <a:cubicBezTo>
                  <a:pt x="178" y="457"/>
                  <a:pt x="178" y="457"/>
                  <a:pt x="178" y="457"/>
                </a:cubicBezTo>
                <a:cubicBezTo>
                  <a:pt x="178" y="457"/>
                  <a:pt x="178" y="457"/>
                  <a:pt x="178" y="457"/>
                </a:cubicBezTo>
                <a:cubicBezTo>
                  <a:pt x="178" y="457"/>
                  <a:pt x="178" y="457"/>
                  <a:pt x="178" y="458"/>
                </a:cubicBezTo>
                <a:cubicBezTo>
                  <a:pt x="179" y="457"/>
                  <a:pt x="179" y="457"/>
                  <a:pt x="179" y="457"/>
                </a:cubicBezTo>
                <a:cubicBezTo>
                  <a:pt x="179" y="458"/>
                  <a:pt x="179" y="458"/>
                  <a:pt x="179" y="457"/>
                </a:cubicBezTo>
                <a:cubicBezTo>
                  <a:pt x="179" y="457"/>
                  <a:pt x="179" y="457"/>
                  <a:pt x="179" y="457"/>
                </a:cubicBezTo>
                <a:close/>
                <a:moveTo>
                  <a:pt x="164" y="442"/>
                </a:moveTo>
                <a:cubicBezTo>
                  <a:pt x="164" y="442"/>
                  <a:pt x="164" y="442"/>
                  <a:pt x="164" y="442"/>
                </a:cubicBezTo>
                <a:cubicBezTo>
                  <a:pt x="164" y="442"/>
                  <a:pt x="164" y="442"/>
                  <a:pt x="164" y="442"/>
                </a:cubicBezTo>
                <a:cubicBezTo>
                  <a:pt x="164" y="442"/>
                  <a:pt x="164" y="442"/>
                  <a:pt x="164" y="442"/>
                </a:cubicBezTo>
                <a:cubicBezTo>
                  <a:pt x="164" y="442"/>
                  <a:pt x="164" y="443"/>
                  <a:pt x="164" y="444"/>
                </a:cubicBezTo>
                <a:cubicBezTo>
                  <a:pt x="164" y="444"/>
                  <a:pt x="164" y="444"/>
                  <a:pt x="164" y="444"/>
                </a:cubicBezTo>
                <a:cubicBezTo>
                  <a:pt x="164" y="444"/>
                  <a:pt x="164" y="444"/>
                  <a:pt x="164" y="444"/>
                </a:cubicBezTo>
                <a:cubicBezTo>
                  <a:pt x="164" y="443"/>
                  <a:pt x="164" y="442"/>
                  <a:pt x="164" y="442"/>
                </a:cubicBezTo>
                <a:close/>
                <a:moveTo>
                  <a:pt x="164" y="421"/>
                </a:moveTo>
                <a:cubicBezTo>
                  <a:pt x="164" y="422"/>
                  <a:pt x="164" y="423"/>
                  <a:pt x="164" y="424"/>
                </a:cubicBezTo>
                <a:cubicBezTo>
                  <a:pt x="164" y="425"/>
                  <a:pt x="164" y="426"/>
                  <a:pt x="164" y="427"/>
                </a:cubicBezTo>
                <a:cubicBezTo>
                  <a:pt x="164" y="427"/>
                  <a:pt x="164" y="427"/>
                  <a:pt x="165" y="427"/>
                </a:cubicBezTo>
                <a:cubicBezTo>
                  <a:pt x="165" y="427"/>
                  <a:pt x="165" y="427"/>
                  <a:pt x="165" y="427"/>
                </a:cubicBezTo>
                <a:cubicBezTo>
                  <a:pt x="165" y="426"/>
                  <a:pt x="165" y="425"/>
                  <a:pt x="165" y="424"/>
                </a:cubicBezTo>
                <a:cubicBezTo>
                  <a:pt x="165" y="423"/>
                  <a:pt x="164" y="422"/>
                  <a:pt x="164" y="422"/>
                </a:cubicBezTo>
                <a:cubicBezTo>
                  <a:pt x="165" y="421"/>
                  <a:pt x="164" y="421"/>
                  <a:pt x="164" y="421"/>
                </a:cubicBezTo>
                <a:cubicBezTo>
                  <a:pt x="164" y="421"/>
                  <a:pt x="164" y="421"/>
                  <a:pt x="164" y="421"/>
                </a:cubicBezTo>
                <a:cubicBezTo>
                  <a:pt x="164" y="421"/>
                  <a:pt x="164" y="421"/>
                  <a:pt x="164" y="421"/>
                </a:cubicBezTo>
                <a:close/>
                <a:moveTo>
                  <a:pt x="162" y="394"/>
                </a:moveTo>
                <a:cubicBezTo>
                  <a:pt x="162" y="397"/>
                  <a:pt x="162" y="400"/>
                  <a:pt x="163" y="402"/>
                </a:cubicBezTo>
                <a:cubicBezTo>
                  <a:pt x="163" y="406"/>
                  <a:pt x="163" y="410"/>
                  <a:pt x="163" y="413"/>
                </a:cubicBezTo>
                <a:cubicBezTo>
                  <a:pt x="163" y="413"/>
                  <a:pt x="163" y="413"/>
                  <a:pt x="163" y="413"/>
                </a:cubicBezTo>
                <a:cubicBezTo>
                  <a:pt x="163" y="413"/>
                  <a:pt x="164" y="413"/>
                  <a:pt x="164" y="413"/>
                </a:cubicBezTo>
                <a:cubicBezTo>
                  <a:pt x="164" y="410"/>
                  <a:pt x="164" y="406"/>
                  <a:pt x="163" y="402"/>
                </a:cubicBezTo>
                <a:cubicBezTo>
                  <a:pt x="163" y="400"/>
                  <a:pt x="163" y="397"/>
                  <a:pt x="163" y="394"/>
                </a:cubicBezTo>
                <a:cubicBezTo>
                  <a:pt x="163" y="394"/>
                  <a:pt x="163" y="394"/>
                  <a:pt x="163" y="394"/>
                </a:cubicBezTo>
                <a:cubicBezTo>
                  <a:pt x="163" y="394"/>
                  <a:pt x="162" y="394"/>
                  <a:pt x="162" y="394"/>
                </a:cubicBezTo>
                <a:cubicBezTo>
                  <a:pt x="162" y="394"/>
                  <a:pt x="162" y="394"/>
                  <a:pt x="162" y="394"/>
                </a:cubicBezTo>
                <a:close/>
                <a:moveTo>
                  <a:pt x="162" y="400"/>
                </a:moveTo>
                <a:cubicBezTo>
                  <a:pt x="162" y="399"/>
                  <a:pt x="161" y="399"/>
                  <a:pt x="161" y="400"/>
                </a:cubicBezTo>
                <a:cubicBezTo>
                  <a:pt x="161" y="400"/>
                  <a:pt x="161" y="400"/>
                  <a:pt x="161" y="400"/>
                </a:cubicBezTo>
                <a:cubicBezTo>
                  <a:pt x="161" y="400"/>
                  <a:pt x="161" y="400"/>
                  <a:pt x="161" y="400"/>
                </a:cubicBezTo>
                <a:cubicBezTo>
                  <a:pt x="162" y="400"/>
                  <a:pt x="162" y="401"/>
                  <a:pt x="162" y="401"/>
                </a:cubicBezTo>
                <a:cubicBezTo>
                  <a:pt x="162" y="402"/>
                  <a:pt x="162" y="402"/>
                  <a:pt x="162" y="402"/>
                </a:cubicBezTo>
                <a:cubicBezTo>
                  <a:pt x="162" y="402"/>
                  <a:pt x="162" y="402"/>
                  <a:pt x="162" y="402"/>
                </a:cubicBezTo>
                <a:cubicBezTo>
                  <a:pt x="162" y="402"/>
                  <a:pt x="162" y="402"/>
                  <a:pt x="162" y="402"/>
                </a:cubicBezTo>
                <a:cubicBezTo>
                  <a:pt x="162" y="401"/>
                  <a:pt x="162" y="401"/>
                  <a:pt x="162" y="401"/>
                </a:cubicBezTo>
                <a:cubicBezTo>
                  <a:pt x="162" y="401"/>
                  <a:pt x="162" y="400"/>
                  <a:pt x="162" y="400"/>
                </a:cubicBezTo>
                <a:close/>
                <a:moveTo>
                  <a:pt x="161" y="387"/>
                </a:moveTo>
                <a:cubicBezTo>
                  <a:pt x="161" y="387"/>
                  <a:pt x="161" y="387"/>
                  <a:pt x="161" y="387"/>
                </a:cubicBezTo>
                <a:cubicBezTo>
                  <a:pt x="161" y="387"/>
                  <a:pt x="161" y="387"/>
                  <a:pt x="161" y="387"/>
                </a:cubicBezTo>
                <a:cubicBezTo>
                  <a:pt x="161" y="387"/>
                  <a:pt x="161" y="387"/>
                  <a:pt x="161" y="387"/>
                </a:cubicBezTo>
                <a:cubicBezTo>
                  <a:pt x="161" y="387"/>
                  <a:pt x="161" y="387"/>
                  <a:pt x="161" y="387"/>
                </a:cubicBezTo>
                <a:cubicBezTo>
                  <a:pt x="161" y="387"/>
                  <a:pt x="161" y="388"/>
                  <a:pt x="161" y="388"/>
                </a:cubicBezTo>
                <a:cubicBezTo>
                  <a:pt x="161" y="388"/>
                  <a:pt x="161" y="388"/>
                  <a:pt x="161" y="388"/>
                </a:cubicBezTo>
                <a:cubicBezTo>
                  <a:pt x="161" y="388"/>
                  <a:pt x="161" y="388"/>
                  <a:pt x="161" y="388"/>
                </a:cubicBezTo>
                <a:cubicBezTo>
                  <a:pt x="161" y="388"/>
                  <a:pt x="161" y="387"/>
                  <a:pt x="161" y="387"/>
                </a:cubicBezTo>
                <a:close/>
                <a:moveTo>
                  <a:pt x="161" y="380"/>
                </a:moveTo>
                <a:cubicBezTo>
                  <a:pt x="161" y="380"/>
                  <a:pt x="161" y="380"/>
                  <a:pt x="160" y="380"/>
                </a:cubicBezTo>
                <a:cubicBezTo>
                  <a:pt x="160" y="380"/>
                  <a:pt x="160" y="380"/>
                  <a:pt x="160" y="380"/>
                </a:cubicBezTo>
                <a:cubicBezTo>
                  <a:pt x="160" y="380"/>
                  <a:pt x="160" y="380"/>
                  <a:pt x="160" y="380"/>
                </a:cubicBezTo>
                <a:cubicBezTo>
                  <a:pt x="160" y="380"/>
                  <a:pt x="160" y="381"/>
                  <a:pt x="160" y="381"/>
                </a:cubicBezTo>
                <a:cubicBezTo>
                  <a:pt x="160" y="382"/>
                  <a:pt x="161" y="383"/>
                  <a:pt x="160" y="384"/>
                </a:cubicBezTo>
                <a:cubicBezTo>
                  <a:pt x="160" y="384"/>
                  <a:pt x="161" y="385"/>
                  <a:pt x="161" y="385"/>
                </a:cubicBezTo>
                <a:cubicBezTo>
                  <a:pt x="161" y="385"/>
                  <a:pt x="161" y="384"/>
                  <a:pt x="161" y="384"/>
                </a:cubicBezTo>
                <a:cubicBezTo>
                  <a:pt x="161" y="383"/>
                  <a:pt x="161" y="382"/>
                  <a:pt x="161" y="381"/>
                </a:cubicBezTo>
                <a:cubicBezTo>
                  <a:pt x="161" y="381"/>
                  <a:pt x="161" y="380"/>
                  <a:pt x="161" y="380"/>
                </a:cubicBezTo>
                <a:close/>
                <a:moveTo>
                  <a:pt x="160" y="374"/>
                </a:moveTo>
                <a:cubicBezTo>
                  <a:pt x="160" y="374"/>
                  <a:pt x="160" y="374"/>
                  <a:pt x="160" y="374"/>
                </a:cubicBezTo>
                <a:cubicBezTo>
                  <a:pt x="160" y="374"/>
                  <a:pt x="160" y="374"/>
                  <a:pt x="160" y="374"/>
                </a:cubicBezTo>
                <a:cubicBezTo>
                  <a:pt x="160" y="374"/>
                  <a:pt x="160" y="374"/>
                  <a:pt x="160" y="374"/>
                </a:cubicBezTo>
                <a:cubicBezTo>
                  <a:pt x="160" y="375"/>
                  <a:pt x="160" y="376"/>
                  <a:pt x="160" y="376"/>
                </a:cubicBezTo>
                <a:cubicBezTo>
                  <a:pt x="160" y="377"/>
                  <a:pt x="160" y="377"/>
                  <a:pt x="160" y="378"/>
                </a:cubicBezTo>
                <a:cubicBezTo>
                  <a:pt x="160" y="378"/>
                  <a:pt x="160" y="378"/>
                  <a:pt x="160" y="378"/>
                </a:cubicBezTo>
                <a:cubicBezTo>
                  <a:pt x="160" y="378"/>
                  <a:pt x="160" y="378"/>
                  <a:pt x="160" y="378"/>
                </a:cubicBezTo>
                <a:cubicBezTo>
                  <a:pt x="161" y="377"/>
                  <a:pt x="160" y="377"/>
                  <a:pt x="160" y="376"/>
                </a:cubicBezTo>
                <a:cubicBezTo>
                  <a:pt x="160" y="376"/>
                  <a:pt x="160" y="375"/>
                  <a:pt x="160" y="374"/>
                </a:cubicBezTo>
                <a:close/>
                <a:moveTo>
                  <a:pt x="161" y="363"/>
                </a:moveTo>
                <a:cubicBezTo>
                  <a:pt x="161" y="364"/>
                  <a:pt x="161" y="364"/>
                  <a:pt x="161" y="365"/>
                </a:cubicBezTo>
                <a:cubicBezTo>
                  <a:pt x="161" y="365"/>
                  <a:pt x="161" y="365"/>
                  <a:pt x="161" y="366"/>
                </a:cubicBezTo>
                <a:cubicBezTo>
                  <a:pt x="161" y="366"/>
                  <a:pt x="161" y="366"/>
                  <a:pt x="161" y="366"/>
                </a:cubicBezTo>
                <a:cubicBezTo>
                  <a:pt x="161" y="366"/>
                  <a:pt x="161" y="366"/>
                  <a:pt x="161" y="366"/>
                </a:cubicBezTo>
                <a:cubicBezTo>
                  <a:pt x="162" y="365"/>
                  <a:pt x="161" y="365"/>
                  <a:pt x="161" y="364"/>
                </a:cubicBezTo>
                <a:cubicBezTo>
                  <a:pt x="161" y="364"/>
                  <a:pt x="161" y="364"/>
                  <a:pt x="161" y="363"/>
                </a:cubicBezTo>
                <a:cubicBezTo>
                  <a:pt x="161" y="363"/>
                  <a:pt x="161" y="363"/>
                  <a:pt x="161" y="363"/>
                </a:cubicBezTo>
                <a:cubicBezTo>
                  <a:pt x="161" y="363"/>
                  <a:pt x="161" y="363"/>
                  <a:pt x="161" y="363"/>
                </a:cubicBezTo>
                <a:cubicBezTo>
                  <a:pt x="161" y="363"/>
                  <a:pt x="161" y="363"/>
                  <a:pt x="161" y="363"/>
                </a:cubicBezTo>
                <a:close/>
                <a:moveTo>
                  <a:pt x="161" y="352"/>
                </a:moveTo>
                <a:cubicBezTo>
                  <a:pt x="160" y="354"/>
                  <a:pt x="160" y="355"/>
                  <a:pt x="160" y="357"/>
                </a:cubicBezTo>
                <a:cubicBezTo>
                  <a:pt x="160" y="357"/>
                  <a:pt x="160" y="357"/>
                  <a:pt x="161" y="357"/>
                </a:cubicBezTo>
                <a:cubicBezTo>
                  <a:pt x="161" y="357"/>
                  <a:pt x="161" y="357"/>
                  <a:pt x="161" y="357"/>
                </a:cubicBezTo>
                <a:cubicBezTo>
                  <a:pt x="161" y="355"/>
                  <a:pt x="161" y="354"/>
                  <a:pt x="161" y="352"/>
                </a:cubicBezTo>
                <a:cubicBezTo>
                  <a:pt x="161" y="352"/>
                  <a:pt x="161" y="352"/>
                  <a:pt x="161" y="352"/>
                </a:cubicBezTo>
                <a:cubicBezTo>
                  <a:pt x="161" y="352"/>
                  <a:pt x="161" y="352"/>
                  <a:pt x="161" y="352"/>
                </a:cubicBezTo>
                <a:cubicBezTo>
                  <a:pt x="161" y="352"/>
                  <a:pt x="161" y="352"/>
                  <a:pt x="161" y="352"/>
                </a:cubicBezTo>
                <a:close/>
                <a:moveTo>
                  <a:pt x="105" y="291"/>
                </a:moveTo>
                <a:cubicBezTo>
                  <a:pt x="105" y="291"/>
                  <a:pt x="105" y="292"/>
                  <a:pt x="105" y="292"/>
                </a:cubicBezTo>
                <a:cubicBezTo>
                  <a:pt x="106" y="292"/>
                  <a:pt x="106" y="292"/>
                  <a:pt x="106" y="292"/>
                </a:cubicBezTo>
                <a:cubicBezTo>
                  <a:pt x="106" y="292"/>
                  <a:pt x="106" y="292"/>
                  <a:pt x="106" y="292"/>
                </a:cubicBezTo>
                <a:cubicBezTo>
                  <a:pt x="106" y="292"/>
                  <a:pt x="106" y="291"/>
                  <a:pt x="106" y="291"/>
                </a:cubicBezTo>
                <a:cubicBezTo>
                  <a:pt x="106" y="291"/>
                  <a:pt x="106" y="291"/>
                  <a:pt x="106" y="291"/>
                </a:cubicBezTo>
                <a:cubicBezTo>
                  <a:pt x="106" y="291"/>
                  <a:pt x="106" y="290"/>
                  <a:pt x="106" y="290"/>
                </a:cubicBezTo>
                <a:cubicBezTo>
                  <a:pt x="105" y="290"/>
                  <a:pt x="105" y="290"/>
                  <a:pt x="105" y="291"/>
                </a:cubicBezTo>
                <a:cubicBezTo>
                  <a:pt x="105" y="291"/>
                  <a:pt x="105" y="291"/>
                  <a:pt x="105" y="291"/>
                </a:cubicBezTo>
                <a:close/>
                <a:moveTo>
                  <a:pt x="182" y="550"/>
                </a:moveTo>
                <a:cubicBezTo>
                  <a:pt x="182" y="551"/>
                  <a:pt x="182" y="551"/>
                  <a:pt x="182" y="551"/>
                </a:cubicBezTo>
                <a:cubicBezTo>
                  <a:pt x="182" y="552"/>
                  <a:pt x="183" y="553"/>
                  <a:pt x="182" y="553"/>
                </a:cubicBezTo>
                <a:cubicBezTo>
                  <a:pt x="182" y="554"/>
                  <a:pt x="182" y="554"/>
                  <a:pt x="182" y="554"/>
                </a:cubicBezTo>
                <a:cubicBezTo>
                  <a:pt x="182" y="554"/>
                  <a:pt x="182" y="554"/>
                  <a:pt x="182" y="554"/>
                </a:cubicBezTo>
                <a:cubicBezTo>
                  <a:pt x="182" y="555"/>
                  <a:pt x="182" y="556"/>
                  <a:pt x="182" y="557"/>
                </a:cubicBezTo>
                <a:cubicBezTo>
                  <a:pt x="182" y="558"/>
                  <a:pt x="182" y="560"/>
                  <a:pt x="183" y="561"/>
                </a:cubicBezTo>
                <a:cubicBezTo>
                  <a:pt x="183" y="561"/>
                  <a:pt x="183" y="561"/>
                  <a:pt x="184" y="561"/>
                </a:cubicBezTo>
                <a:cubicBezTo>
                  <a:pt x="184" y="561"/>
                  <a:pt x="184" y="560"/>
                  <a:pt x="184" y="560"/>
                </a:cubicBezTo>
                <a:cubicBezTo>
                  <a:pt x="183" y="559"/>
                  <a:pt x="183" y="558"/>
                  <a:pt x="183" y="557"/>
                </a:cubicBezTo>
                <a:cubicBezTo>
                  <a:pt x="183" y="556"/>
                  <a:pt x="183" y="555"/>
                  <a:pt x="183" y="554"/>
                </a:cubicBezTo>
                <a:cubicBezTo>
                  <a:pt x="183" y="553"/>
                  <a:pt x="183" y="552"/>
                  <a:pt x="183" y="551"/>
                </a:cubicBezTo>
                <a:cubicBezTo>
                  <a:pt x="183" y="550"/>
                  <a:pt x="182" y="550"/>
                  <a:pt x="182" y="550"/>
                </a:cubicBezTo>
                <a:cubicBezTo>
                  <a:pt x="182" y="550"/>
                  <a:pt x="182" y="550"/>
                  <a:pt x="182" y="550"/>
                </a:cubicBezTo>
                <a:close/>
                <a:moveTo>
                  <a:pt x="171" y="554"/>
                </a:moveTo>
                <a:cubicBezTo>
                  <a:pt x="172" y="553"/>
                  <a:pt x="172" y="552"/>
                  <a:pt x="171" y="550"/>
                </a:cubicBezTo>
                <a:cubicBezTo>
                  <a:pt x="172" y="548"/>
                  <a:pt x="171" y="546"/>
                  <a:pt x="171" y="544"/>
                </a:cubicBezTo>
                <a:cubicBezTo>
                  <a:pt x="171" y="544"/>
                  <a:pt x="171" y="544"/>
                  <a:pt x="171" y="544"/>
                </a:cubicBezTo>
                <a:cubicBezTo>
                  <a:pt x="171" y="543"/>
                  <a:pt x="171" y="542"/>
                  <a:pt x="171" y="541"/>
                </a:cubicBezTo>
                <a:cubicBezTo>
                  <a:pt x="171" y="540"/>
                  <a:pt x="170" y="539"/>
                  <a:pt x="171" y="538"/>
                </a:cubicBezTo>
                <a:cubicBezTo>
                  <a:pt x="171" y="538"/>
                  <a:pt x="171" y="537"/>
                  <a:pt x="170" y="537"/>
                </a:cubicBezTo>
                <a:cubicBezTo>
                  <a:pt x="170" y="537"/>
                  <a:pt x="170" y="537"/>
                  <a:pt x="170" y="537"/>
                </a:cubicBezTo>
                <a:cubicBezTo>
                  <a:pt x="170" y="537"/>
                  <a:pt x="170" y="538"/>
                  <a:pt x="170" y="538"/>
                </a:cubicBezTo>
                <a:cubicBezTo>
                  <a:pt x="169" y="539"/>
                  <a:pt x="170" y="540"/>
                  <a:pt x="170" y="541"/>
                </a:cubicBezTo>
                <a:cubicBezTo>
                  <a:pt x="170" y="542"/>
                  <a:pt x="170" y="543"/>
                  <a:pt x="170" y="544"/>
                </a:cubicBezTo>
                <a:cubicBezTo>
                  <a:pt x="170" y="544"/>
                  <a:pt x="170" y="544"/>
                  <a:pt x="170" y="544"/>
                </a:cubicBezTo>
                <a:cubicBezTo>
                  <a:pt x="170" y="544"/>
                  <a:pt x="170" y="544"/>
                  <a:pt x="170" y="544"/>
                </a:cubicBezTo>
                <a:cubicBezTo>
                  <a:pt x="169" y="546"/>
                  <a:pt x="172" y="549"/>
                  <a:pt x="169" y="550"/>
                </a:cubicBezTo>
                <a:cubicBezTo>
                  <a:pt x="170" y="551"/>
                  <a:pt x="169" y="552"/>
                  <a:pt x="169" y="553"/>
                </a:cubicBezTo>
                <a:cubicBezTo>
                  <a:pt x="170" y="553"/>
                  <a:pt x="170" y="553"/>
                  <a:pt x="171" y="554"/>
                </a:cubicBezTo>
                <a:cubicBezTo>
                  <a:pt x="171" y="556"/>
                  <a:pt x="171" y="558"/>
                  <a:pt x="171" y="560"/>
                </a:cubicBezTo>
                <a:cubicBezTo>
                  <a:pt x="171" y="561"/>
                  <a:pt x="171" y="563"/>
                  <a:pt x="172" y="565"/>
                </a:cubicBezTo>
                <a:cubicBezTo>
                  <a:pt x="172" y="565"/>
                  <a:pt x="172" y="565"/>
                  <a:pt x="172" y="565"/>
                </a:cubicBezTo>
                <a:cubicBezTo>
                  <a:pt x="173" y="565"/>
                  <a:pt x="173" y="565"/>
                  <a:pt x="173" y="565"/>
                </a:cubicBezTo>
                <a:cubicBezTo>
                  <a:pt x="172" y="563"/>
                  <a:pt x="172" y="561"/>
                  <a:pt x="172" y="560"/>
                </a:cubicBezTo>
                <a:cubicBezTo>
                  <a:pt x="172" y="558"/>
                  <a:pt x="172" y="556"/>
                  <a:pt x="171" y="554"/>
                </a:cubicBezTo>
                <a:close/>
                <a:moveTo>
                  <a:pt x="170" y="536"/>
                </a:moveTo>
                <a:cubicBezTo>
                  <a:pt x="170" y="536"/>
                  <a:pt x="171" y="536"/>
                  <a:pt x="171" y="535"/>
                </a:cubicBezTo>
                <a:cubicBezTo>
                  <a:pt x="171" y="534"/>
                  <a:pt x="171" y="533"/>
                  <a:pt x="170" y="532"/>
                </a:cubicBezTo>
                <a:cubicBezTo>
                  <a:pt x="170" y="532"/>
                  <a:pt x="170" y="532"/>
                  <a:pt x="170" y="532"/>
                </a:cubicBezTo>
                <a:cubicBezTo>
                  <a:pt x="171" y="528"/>
                  <a:pt x="170" y="525"/>
                  <a:pt x="170" y="522"/>
                </a:cubicBezTo>
                <a:cubicBezTo>
                  <a:pt x="168" y="521"/>
                  <a:pt x="170" y="519"/>
                  <a:pt x="169" y="519"/>
                </a:cubicBezTo>
                <a:cubicBezTo>
                  <a:pt x="169" y="519"/>
                  <a:pt x="168" y="519"/>
                  <a:pt x="168" y="519"/>
                </a:cubicBezTo>
                <a:cubicBezTo>
                  <a:pt x="168" y="523"/>
                  <a:pt x="168" y="527"/>
                  <a:pt x="168" y="530"/>
                </a:cubicBezTo>
                <a:cubicBezTo>
                  <a:pt x="170" y="530"/>
                  <a:pt x="169" y="531"/>
                  <a:pt x="170" y="532"/>
                </a:cubicBezTo>
                <a:cubicBezTo>
                  <a:pt x="170" y="533"/>
                  <a:pt x="170" y="534"/>
                  <a:pt x="170" y="535"/>
                </a:cubicBezTo>
                <a:cubicBezTo>
                  <a:pt x="170" y="535"/>
                  <a:pt x="170" y="536"/>
                  <a:pt x="170" y="536"/>
                </a:cubicBezTo>
                <a:close/>
              </a:path>
            </a:pathLst>
          </a:custGeom>
          <a:solidFill>
            <a:schemeClr val="bg1">
              <a:alpha val="100000"/>
            </a:schemeClr>
          </a:solidFill>
          <a:ln w="19050" cap="flat" cmpd="sng">
            <a:solidFill>
              <a:schemeClr val="tx1">
                <a:alpha val="100000"/>
              </a:schemeClr>
            </a:solidFill>
            <a:prstDash val="solid"/>
            <a:headEnd type="none" w="med" len="med"/>
            <a:tailEnd type="none" w="med" len="med"/>
          </a:ln>
        </p:spPr>
        <p:txBody>
          <a:bodyPr lIns="68580" tIns="34290" rIns="68580" bIns="34290"/>
          <a:lstStyle/>
          <a:p>
            <a:endParaRPr lang="zh-CN" altLang="en-US"/>
          </a:p>
        </p:txBody>
      </p:sp>
      <p:sp>
        <p:nvSpPr>
          <p:cNvPr id="6" name="矩形 5"/>
          <p:cNvSpPr/>
          <p:nvPr/>
        </p:nvSpPr>
        <p:spPr>
          <a:xfrm>
            <a:off x="2860235" y="1387201"/>
            <a:ext cx="5868718" cy="2285241"/>
          </a:xfrm>
          <a:prstGeom prst="rect">
            <a:avLst/>
          </a:prstGeom>
        </p:spPr>
        <p:txBody>
          <a:bodyPr wrap="square" lIns="68580" tIns="34290" rIns="68580" bIns="34290">
            <a:spAutoFit/>
          </a:bodyPr>
          <a:lstStyle/>
          <a:p>
            <a:pPr>
              <a:lnSpc>
                <a:spcPct val="120000"/>
              </a:lnSpc>
            </a:pPr>
            <a:r>
              <a:rPr lang="zh-CN" altLang="en-US" sz="2000" dirty="0">
                <a:latin typeface="黑体" panose="02010609060101010101" pitchFamily="49" charset="-122"/>
                <a:ea typeface="黑体" panose="02010609060101010101" pitchFamily="49" charset="-122"/>
              </a:rPr>
              <a:t>    毛泽东再三权衡，认为如果不去，正中了蒋介石的圈套，去可以揭露美蒋反动派假和平的阴谋，还可以团结和教育广大人民。当然，去了肯定会面临许多危险，甚至威胁生命。但是，毛泽东始终以民族大义重</a:t>
            </a:r>
            <a:r>
              <a:rPr lang="en-US"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决定赴渝谈判。</a:t>
            </a:r>
            <a:endParaRPr lang="en-US" altLang="zh-CN" sz="2000" dirty="0">
              <a:latin typeface="黑体" panose="02010609060101010101" pitchFamily="49" charset="-122"/>
              <a:ea typeface="黑体" panose="02010609060101010101" pitchFamily="49" charset="-122"/>
            </a:endParaRPr>
          </a:p>
          <a:p>
            <a:pPr>
              <a:lnSpc>
                <a:spcPct val="120000"/>
              </a:lnSpc>
            </a:pPr>
            <a:r>
              <a:rPr lang="en-US" altLang="zh-CN" sz="2000" dirty="0">
                <a:latin typeface="黑体" panose="02010609060101010101" pitchFamily="49" charset="-122"/>
                <a:ea typeface="黑体" panose="02010609060101010101" pitchFamily="49" charset="-122"/>
              </a:rPr>
              <a:t>     ——</a:t>
            </a:r>
            <a:r>
              <a:rPr lang="zh-CN" altLang="en-US" sz="2000" dirty="0">
                <a:latin typeface="黑体" panose="02010609060101010101" pitchFamily="49" charset="-122"/>
                <a:ea typeface="黑体" panose="02010609060101010101" pitchFamily="49" charset="-122"/>
              </a:rPr>
              <a:t>曹希岭</a:t>
            </a:r>
            <a:r>
              <a:rPr lang="en-US"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中共历史上的</a:t>
            </a:r>
            <a:r>
              <a:rPr lang="en-US" altLang="zh-CN" sz="2000" dirty="0">
                <a:latin typeface="黑体" panose="02010609060101010101" pitchFamily="49" charset="-122"/>
                <a:ea typeface="黑体" panose="02010609060101010101" pitchFamily="49" charset="-122"/>
              </a:rPr>
              <a:t>1000</a:t>
            </a:r>
            <a:r>
              <a:rPr lang="zh-CN" altLang="en-US" sz="2000" dirty="0">
                <a:latin typeface="黑体" panose="02010609060101010101" pitchFamily="49" charset="-122"/>
                <a:ea typeface="黑体" panose="02010609060101010101" pitchFamily="49" charset="-122"/>
              </a:rPr>
              <a:t>个为什么</a:t>
            </a:r>
            <a:r>
              <a:rPr lang="en-US" altLang="zh-CN" sz="2000" dirty="0">
                <a:latin typeface="黑体" panose="02010609060101010101" pitchFamily="49" charset="-122"/>
                <a:ea typeface="黑体" panose="02010609060101010101" pitchFamily="49" charset="-122"/>
              </a:rPr>
              <a:t>》</a:t>
            </a:r>
            <a:endParaRPr lang="zh-CN" altLang="en-US" sz="2000" dirty="0">
              <a:latin typeface="黑体" panose="02010609060101010101" pitchFamily="49" charset="-122"/>
              <a:ea typeface="黑体" panose="02010609060101010101" pitchFamily="49" charset="-122"/>
            </a:endParaRPr>
          </a:p>
        </p:txBody>
      </p:sp>
      <p:sp>
        <p:nvSpPr>
          <p:cNvPr id="7" name="矩形 6"/>
          <p:cNvSpPr/>
          <p:nvPr/>
        </p:nvSpPr>
        <p:spPr>
          <a:xfrm>
            <a:off x="1771650" y="4199289"/>
            <a:ext cx="6807554" cy="438582"/>
          </a:xfrm>
          <a:prstGeom prst="rect">
            <a:avLst/>
          </a:prstGeom>
        </p:spPr>
        <p:txBody>
          <a:bodyPr wrap="square" lIns="68580" tIns="34290" rIns="68580" bIns="34290">
            <a:spAutoFit/>
          </a:bodyPr>
          <a:lstStyle/>
          <a:p>
            <a:r>
              <a:rPr lang="zh-CN" altLang="en-US" sz="2400" b="1" dirty="0">
                <a:solidFill>
                  <a:srgbClr val="C00000"/>
                </a:solidFill>
                <a:latin typeface="黑体" panose="02010609060101010101" pitchFamily="49" charset="-122"/>
                <a:ea typeface="黑体" panose="02010609060101010101" pitchFamily="49" charset="-122"/>
                <a:sym typeface="+mn-ea"/>
              </a:rPr>
              <a:t>揭穿蒋介石假和平的阴谋，尽一切可能争取和平</a:t>
            </a:r>
            <a:endParaRPr lang="zh-CN" altLang="en-US" sz="2400" b="1" dirty="0">
              <a:solidFill>
                <a:srgbClr val="C00000"/>
              </a:solidFill>
              <a:latin typeface="黑体" panose="02010609060101010101" pitchFamily="49" charset="-122"/>
              <a:ea typeface="黑体" panose="02010609060101010101" pitchFamily="49" charset="-122"/>
              <a:sym typeface="+mn-ea"/>
            </a:endParaRPr>
          </a:p>
        </p:txBody>
      </p:sp>
      <p:sp>
        <p:nvSpPr>
          <p:cNvPr id="8" name="TextBox 7"/>
          <p:cNvSpPr txBox="1"/>
          <p:nvPr/>
        </p:nvSpPr>
        <p:spPr>
          <a:xfrm>
            <a:off x="1711964" y="3655887"/>
            <a:ext cx="6601942" cy="438582"/>
          </a:xfrm>
          <a:prstGeom prst="rect">
            <a:avLst/>
          </a:prstGeom>
          <a:noFill/>
        </p:spPr>
        <p:txBody>
          <a:bodyPr wrap="square" lIns="68580" tIns="34290" rIns="68580" bIns="34290" rtlCol="0">
            <a:spAutoFit/>
          </a:bodyPr>
          <a:lstStyle/>
          <a:p>
            <a:r>
              <a:rPr lang="zh-CN" altLang="en-US" sz="2400" b="1" dirty="0">
                <a:solidFill>
                  <a:srgbClr val="0070C0"/>
                </a:solidFill>
                <a:latin typeface="黑体" panose="02010609060101010101" pitchFamily="49" charset="-122"/>
                <a:ea typeface="黑体" panose="02010609060101010101" pitchFamily="49" charset="-122"/>
              </a:rPr>
              <a:t>毛泽东亲赴重庆，与国民党进行谈判的目的何在？</a:t>
            </a:r>
            <a:endParaRPr lang="zh-CN" altLang="en-US" sz="2400" b="1" dirty="0">
              <a:solidFill>
                <a:srgbClr val="0070C0"/>
              </a:solidFill>
              <a:latin typeface="黑体" panose="02010609060101010101" pitchFamily="49" charset="-122"/>
              <a:ea typeface="黑体" panose="02010609060101010101" pitchFamily="49" charset="-122"/>
            </a:endParaRPr>
          </a:p>
        </p:txBody>
      </p:sp>
      <p:pic>
        <p:nvPicPr>
          <p:cNvPr id="9" name="图片 8"/>
          <p:cNvPicPr/>
          <p:nvPr/>
        </p:nvPicPr>
        <p:blipFill>
          <a:blip r:embed="rId7" cstate="print">
            <a:clrChange>
              <a:clrFrom>
                <a:srgbClr val="FAF6F5"/>
              </a:clrFrom>
              <a:clrTo>
                <a:srgbClr val="FAF6F5">
                  <a:alpha val="0"/>
                </a:srgbClr>
              </a:clrTo>
            </a:clrChange>
          </a:blip>
          <a:stretch>
            <a:fillRect/>
          </a:stretch>
        </p:blipFill>
        <p:spPr>
          <a:xfrm>
            <a:off x="663256" y="1387201"/>
            <a:ext cx="1920597" cy="2215790"/>
          </a:xfrm>
          <a:prstGeom prst="rect">
            <a:avLst/>
          </a:prstGeom>
          <a:noFill/>
          <a:ln>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AS_UNIQUEID" val="1559"/>
</p:tagLst>
</file>

<file path=ppt/tags/tag101.xml><?xml version="1.0" encoding="utf-8"?>
<p:tagLst xmlns:p="http://schemas.openxmlformats.org/presentationml/2006/main">
  <p:tag name="AS_UNIQUEID" val="5964"/>
</p:tagLst>
</file>

<file path=ppt/tags/tag102.xml><?xml version="1.0" encoding="utf-8"?>
<p:tagLst xmlns:p="http://schemas.openxmlformats.org/presentationml/2006/main">
  <p:tag name="AS_UNIQUEID" val="6204"/>
</p:tagLst>
</file>

<file path=ppt/tags/tag103.xml><?xml version="1.0" encoding="utf-8"?>
<p:tagLst xmlns:p="http://schemas.openxmlformats.org/presentationml/2006/main">
  <p:tag name="AS_UNIQUEID" val="5964"/>
</p:tagLst>
</file>

<file path=ppt/tags/tag104.xml><?xml version="1.0" encoding="utf-8"?>
<p:tagLst xmlns:p="http://schemas.openxmlformats.org/presentationml/2006/main">
  <p:tag name="AS_UNIQUEID" val="6204"/>
</p:tagLst>
</file>

<file path=ppt/tags/tag105.xml><?xml version="1.0" encoding="utf-8"?>
<p:tagLst xmlns:p="http://schemas.openxmlformats.org/presentationml/2006/main">
  <p:tag name="COMMONDATA" val="eyJoZGlkIjoiM2U4YTQ4NGZjZGI1ZTdhNzIzYmNmNDRkZGU5MmI4ODIifQ=="/>
  <p:tag name="commondata" val="eyJoZGlkIjoiMDc0YmVkNzIyYTUyMGViMjlkZjRjOWNkOGFjNWZiMmUifQ=="/>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3707"/>
</p:tagLst>
</file>

<file path=ppt/tags/tag35.xml><?xml version="1.0" encoding="utf-8"?>
<p:tagLst xmlns:p="http://schemas.openxmlformats.org/presentationml/2006/main">
  <p:tag name="AS_UNIQUEID" val="3708"/>
</p:tagLst>
</file>

<file path=ppt/tags/tag36.xml><?xml version="1.0" encoding="utf-8"?>
<p:tagLst xmlns:p="http://schemas.openxmlformats.org/presentationml/2006/main">
  <p:tag name="AS_UNIQUEID" val="3709"/>
</p:tagLst>
</file>

<file path=ppt/tags/tag37.xml><?xml version="1.0" encoding="utf-8"?>
<p:tagLst xmlns:p="http://schemas.openxmlformats.org/presentationml/2006/main">
  <p:tag name="AS_UNIQUEID" val="3710"/>
</p:tagLst>
</file>

<file path=ppt/tags/tag38.xml><?xml version="1.0" encoding="utf-8"?>
<p:tagLst xmlns:p="http://schemas.openxmlformats.org/presentationml/2006/main">
  <p:tag name="AS_UNIQUEID" val="3704"/>
</p:tagLst>
</file>

<file path=ppt/tags/tag39.xml><?xml version="1.0" encoding="utf-8"?>
<p:tagLst xmlns:p="http://schemas.openxmlformats.org/presentationml/2006/main">
  <p:tag name="AS_UNIQUEID" val="3705"/>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BEAUTIFY_FLAG" val="#wm#"/>
  <p:tag name="KSO_WM_TEMPLATE_CATEGORY" val="diagram"/>
  <p:tag name="KSO_WM_TEMPLATE_INDEX" val="20202070"/>
</p:tagLst>
</file>

<file path=ppt/tags/tag41.xml><?xml version="1.0" encoding="utf-8"?>
<p:tagLst xmlns:p="http://schemas.openxmlformats.org/presentationml/2006/main">
  <p:tag name="KSO_WM_BEAUTIFY_FLAG" val="#wm#"/>
  <p:tag name="KSO_WM_TEMPLATE_CATEGORY" val="diagram"/>
  <p:tag name="KSO_WM_TEMPLATE_INDEX" val="20202070"/>
</p:tagLst>
</file>

<file path=ppt/tags/tag42.xml><?xml version="1.0" encoding="utf-8"?>
<p:tagLst xmlns:p="http://schemas.openxmlformats.org/presentationml/2006/main">
  <p:tag name="AS_UNIQUEID" val="3917"/>
</p:tagLst>
</file>

<file path=ppt/tags/tag43.xml><?xml version="1.0" encoding="utf-8"?>
<p:tagLst xmlns:p="http://schemas.openxmlformats.org/presentationml/2006/main">
  <p:tag name="AS_UNIQUEID" val="3919"/>
</p:tagLst>
</file>

<file path=ppt/tags/tag44.xml><?xml version="1.0" encoding="utf-8"?>
<p:tagLst xmlns:p="http://schemas.openxmlformats.org/presentationml/2006/main">
  <p:tag name="AS_UNIQUEID" val="3920"/>
</p:tagLst>
</file>

<file path=ppt/tags/tag45.xml><?xml version="1.0" encoding="utf-8"?>
<p:tagLst xmlns:p="http://schemas.openxmlformats.org/presentationml/2006/main">
  <p:tag name="AS_UNIQUEID" val="3922"/>
</p:tagLst>
</file>

<file path=ppt/tags/tag46.xml><?xml version="1.0" encoding="utf-8"?>
<p:tagLst xmlns:p="http://schemas.openxmlformats.org/presentationml/2006/main">
  <p:tag name="AS_UNIQUEID" val="2452"/>
</p:tagLst>
</file>

<file path=ppt/tags/tag47.xml><?xml version="1.0" encoding="utf-8"?>
<p:tagLst xmlns:p="http://schemas.openxmlformats.org/presentationml/2006/main">
  <p:tag name="AS_UNIQUEID" val="3917"/>
</p:tagLst>
</file>

<file path=ppt/tags/tag48.xml><?xml version="1.0" encoding="utf-8"?>
<p:tagLst xmlns:p="http://schemas.openxmlformats.org/presentationml/2006/main">
  <p:tag name="AS_UNIQUEID" val="3919"/>
</p:tagLst>
</file>

<file path=ppt/tags/tag49.xml><?xml version="1.0" encoding="utf-8"?>
<p:tagLst xmlns:p="http://schemas.openxmlformats.org/presentationml/2006/main">
  <p:tag name="AS_UNIQUEID" val="3920"/>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3922"/>
</p:tagLst>
</file>

<file path=ppt/tags/tag51.xml><?xml version="1.0" encoding="utf-8"?>
<p:tagLst xmlns:p="http://schemas.openxmlformats.org/presentationml/2006/main">
  <p:tag name="AS_UNIQUEID" val="2488"/>
  <p:tag name="KSO_WM_UNIT_TABLE_BEAUTIFY" val="smartTable{ae7fe501-e351-42c3-8a48-605af301bbcb}"/>
</p:tagLst>
</file>

<file path=ppt/tags/tag52.xml><?xml version="1.0" encoding="utf-8"?>
<p:tagLst xmlns:p="http://schemas.openxmlformats.org/presentationml/2006/main">
  <p:tag name="AS_UNIQUEID" val="2489"/>
</p:tagLst>
</file>

<file path=ppt/tags/tag53.xml><?xml version="1.0" encoding="utf-8"?>
<p:tagLst xmlns:p="http://schemas.openxmlformats.org/presentationml/2006/main">
  <p:tag name="AS_UNIQUEID" val="2490"/>
</p:tagLst>
</file>

<file path=ppt/tags/tag54.xml><?xml version="1.0" encoding="utf-8"?>
<p:tagLst xmlns:p="http://schemas.openxmlformats.org/presentationml/2006/main">
  <p:tag name="AS_UNIQUEID" val="2491"/>
</p:tagLst>
</file>

<file path=ppt/tags/tag55.xml><?xml version="1.0" encoding="utf-8"?>
<p:tagLst xmlns:p="http://schemas.openxmlformats.org/presentationml/2006/main">
  <p:tag name="AS_UNIQUEID" val="2492"/>
</p:tagLst>
</file>

<file path=ppt/tags/tag56.xml><?xml version="1.0" encoding="utf-8"?>
<p:tagLst xmlns:p="http://schemas.openxmlformats.org/presentationml/2006/main">
  <p:tag name="AS_UNIQUEID" val="2493"/>
</p:tagLst>
</file>

<file path=ppt/tags/tag57.xml><?xml version="1.0" encoding="utf-8"?>
<p:tagLst xmlns:p="http://schemas.openxmlformats.org/presentationml/2006/main">
  <p:tag name="AS_UNIQUEID" val="2495"/>
</p:tagLst>
</file>

<file path=ppt/tags/tag58.xml><?xml version="1.0" encoding="utf-8"?>
<p:tagLst xmlns:p="http://schemas.openxmlformats.org/presentationml/2006/main">
  <p:tag name="KSO_WM_BEAUTIFY_FLAG" val="#wm#"/>
  <p:tag name="KSO_WM_TEMPLATE_CATEGORY" val="diagram"/>
  <p:tag name="KSO_WM_TEMPLATE_INDEX" val="20202070"/>
</p:tagLst>
</file>

<file path=ppt/tags/tag59.xml><?xml version="1.0" encoding="utf-8"?>
<p:tagLst xmlns:p="http://schemas.openxmlformats.org/presentationml/2006/main">
  <p:tag name="AS_UNIQUEID" val="1646"/>
  <p:tag name="KSO_WM_UNIT_TABLE_BEAUTIFY" val="smartTable{80ac380d-a1e0-4181-a485-310c99bb6422}"/>
  <p:tag name="TABLE_COLOR_RGB" val="0x000000*0xFFFFFF*0x212121*0xFFFFFF*0x76889C*0x9DB1CA*0x8C9DBB*0x7A9DB3*0xB5CFCE*0xD7ECF1"/>
  <p:tag name="TABLE_COLORIDX" val="17"/>
  <p:tag name="TABLE_EMPHASIZE_COLOR" val="7768220"/>
  <p:tag name="TABLE_ENDDRAG_ORIGIN_RECT" val="881*393"/>
  <p:tag name="TABLE_ENDDRAG_RECT" val="24*89*881*393"/>
  <p:tag name="TABLE_SKINIDX" val="2"/>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AS_UNIQUEID" val="1647"/>
</p:tagLst>
</file>

<file path=ppt/tags/tag61.xml><?xml version="1.0" encoding="utf-8"?>
<p:tagLst xmlns:p="http://schemas.openxmlformats.org/presentationml/2006/main">
  <p:tag name="AS_UNIQUEID" val="1648"/>
</p:tagLst>
</file>

<file path=ppt/tags/tag62.xml><?xml version="1.0" encoding="utf-8"?>
<p:tagLst xmlns:p="http://schemas.openxmlformats.org/presentationml/2006/main">
  <p:tag name="AS_UNIQUEID" val="1649"/>
</p:tagLst>
</file>

<file path=ppt/tags/tag63.xml><?xml version="1.0" encoding="utf-8"?>
<p:tagLst xmlns:p="http://schemas.openxmlformats.org/presentationml/2006/main">
  <p:tag name="AS_UNIQUEID" val="1651"/>
</p:tagLst>
</file>

<file path=ppt/tags/tag64.xml><?xml version="1.0" encoding="utf-8"?>
<p:tagLst xmlns:p="http://schemas.openxmlformats.org/presentationml/2006/main">
  <p:tag name="AS_UNIQUEID" val="1652"/>
</p:tagLst>
</file>

<file path=ppt/tags/tag65.xml><?xml version="1.0" encoding="utf-8"?>
<p:tagLst xmlns:p="http://schemas.openxmlformats.org/presentationml/2006/main">
  <p:tag name="AS_UNIQUEID" val="1645"/>
</p:tagLst>
</file>

<file path=ppt/tags/tag66.xml><?xml version="1.0" encoding="utf-8"?>
<p:tagLst xmlns:p="http://schemas.openxmlformats.org/presentationml/2006/main">
  <p:tag name="KSO_WM_BEAUTIFY_FLAG" val="#wm#"/>
  <p:tag name="KSO_WM_TEMPLATE_CATEGORY" val="diagram"/>
  <p:tag name="KSO_WM_TEMPLATE_INDEX" val="20202070"/>
</p:tagLst>
</file>

<file path=ppt/tags/tag67.xml><?xml version="1.0" encoding="utf-8"?>
<p:tagLst xmlns:p="http://schemas.openxmlformats.org/presentationml/2006/main">
  <p:tag name="AS_UNIQUEID" val="3950"/>
</p:tagLst>
</file>

<file path=ppt/tags/tag68.xml><?xml version="1.0" encoding="utf-8"?>
<p:tagLst xmlns:p="http://schemas.openxmlformats.org/presentationml/2006/main">
  <p:tag name="AS_UNIQUEID" val="14641"/>
  <p:tag name="KSO_WM_BEAUTIFY_FLAG" val=""/>
</p:tagLst>
</file>

<file path=ppt/tags/tag69.xml><?xml version="1.0" encoding="utf-8"?>
<p:tagLst xmlns:p="http://schemas.openxmlformats.org/presentationml/2006/main">
  <p:tag name="AS_UNIQUEID" val="12412"/>
  <p:tag name="KSO_WM_BEAUTIFY_FLAG" va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AS_UNIQUEID" val="14638"/>
  <p:tag name="KSO_WM_BEAUTIFY_FLAG" val=""/>
</p:tagLst>
</file>

<file path=ppt/tags/tag71.xml><?xml version="1.0" encoding="utf-8"?>
<p:tagLst xmlns:p="http://schemas.openxmlformats.org/presentationml/2006/main">
  <p:tag name="AS_UNIQUEID" val="12143"/>
  <p:tag name="KSO_WM_BEAUTIFY_FLAG" val=""/>
</p:tagLst>
</file>

<file path=ppt/tags/tag72.xml><?xml version="1.0" encoding="utf-8"?>
<p:tagLst xmlns:p="http://schemas.openxmlformats.org/presentationml/2006/main">
  <p:tag name="AS_UNIQUEID" val="12144"/>
  <p:tag name="KSO_WM_BEAUTIFY_FLAG" val=""/>
</p:tagLst>
</file>

<file path=ppt/tags/tag73.xml><?xml version="1.0" encoding="utf-8"?>
<p:tagLst xmlns:p="http://schemas.openxmlformats.org/presentationml/2006/main">
  <p:tag name="AS_UNIQUEID" val="12146"/>
  <p:tag name="KSO_WM_BEAUTIFY_FLAG" val=""/>
</p:tagLst>
</file>

<file path=ppt/tags/tag74.xml><?xml version="1.0" encoding="utf-8"?>
<p:tagLst xmlns:p="http://schemas.openxmlformats.org/presentationml/2006/main">
  <p:tag name="AS_UNIQUEID" val="12147"/>
  <p:tag name="KSO_WM_BEAUTIFY_FLAG" val=""/>
</p:tagLst>
</file>

<file path=ppt/tags/tag75.xml><?xml version="1.0" encoding="utf-8"?>
<p:tagLst xmlns:p="http://schemas.openxmlformats.org/presentationml/2006/main">
  <p:tag name="AS_UNIQUEID" val="3950"/>
</p:tagLst>
</file>

<file path=ppt/tags/tag76.xml><?xml version="1.0" encoding="utf-8"?>
<p:tagLst xmlns:p="http://schemas.openxmlformats.org/presentationml/2006/main">
  <p:tag name="AS_UNIQUEID" val="3950"/>
</p:tagLst>
</file>

<file path=ppt/tags/tag77.xml><?xml version="1.0" encoding="utf-8"?>
<p:tagLst xmlns:p="http://schemas.openxmlformats.org/presentationml/2006/main">
  <p:tag name="AS_UNIQUEID" val="3950"/>
</p:tagLst>
</file>

<file path=ppt/tags/tag78.xml><?xml version="1.0" encoding="utf-8"?>
<p:tagLst xmlns:p="http://schemas.openxmlformats.org/presentationml/2006/main">
  <p:tag name="AS_UNIQUEID" val="3950"/>
</p:tagLst>
</file>

<file path=ppt/tags/tag79.xml><?xml version="1.0" encoding="utf-8"?>
<p:tagLst xmlns:p="http://schemas.openxmlformats.org/presentationml/2006/main">
  <p:tag name="AS_UNIQUEID" val="624"/>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AS_UNIQUEID" val="625"/>
</p:tagLst>
</file>

<file path=ppt/tags/tag81.xml><?xml version="1.0" encoding="utf-8"?>
<p:tagLst xmlns:p="http://schemas.openxmlformats.org/presentationml/2006/main">
  <p:tag name="AS_UNIQUEID" val="626"/>
</p:tagLst>
</file>

<file path=ppt/tags/tag82.xml><?xml version="1.0" encoding="utf-8"?>
<p:tagLst xmlns:p="http://schemas.openxmlformats.org/presentationml/2006/main">
  <p:tag name="AS_UNIQUEID" val="14565"/>
  <p:tag name="KSO_WM_BEAUTIFY_FLAG" val=""/>
</p:tagLst>
</file>

<file path=ppt/tags/tag83.xml><?xml version="1.0" encoding="utf-8"?>
<p:tagLst xmlns:p="http://schemas.openxmlformats.org/presentationml/2006/main">
  <p:tag name="AS_UNIQUEID" val="3950"/>
</p:tagLst>
</file>

<file path=ppt/tags/tag84.xml><?xml version="1.0" encoding="utf-8"?>
<p:tagLst xmlns:p="http://schemas.openxmlformats.org/presentationml/2006/main">
  <p:tag name="AS_UNIQUEID" val="2600"/>
</p:tagLst>
</file>

<file path=ppt/tags/tag85.xml><?xml version="1.0" encoding="utf-8"?>
<p:tagLst xmlns:p="http://schemas.openxmlformats.org/presentationml/2006/main">
  <p:tag name="AS_UNIQUEID" val="2601"/>
</p:tagLst>
</file>

<file path=ppt/tags/tag86.xml><?xml version="1.0" encoding="utf-8"?>
<p:tagLst xmlns:p="http://schemas.openxmlformats.org/presentationml/2006/main">
  <p:tag name="AS_UNIQUEID" val="2602"/>
</p:tagLst>
</file>

<file path=ppt/tags/tag87.xml><?xml version="1.0" encoding="utf-8"?>
<p:tagLst xmlns:p="http://schemas.openxmlformats.org/presentationml/2006/main">
  <p:tag name="AS_UNIQUEID" val="3950"/>
</p:tagLst>
</file>

<file path=ppt/tags/tag88.xml><?xml version="1.0" encoding="utf-8"?>
<p:tagLst xmlns:p="http://schemas.openxmlformats.org/presentationml/2006/main">
  <p:tag name="AS_UNIQUEID" val="631"/>
</p:tagLst>
</file>

<file path=ppt/tags/tag89.xml><?xml version="1.0" encoding="utf-8"?>
<p:tagLst xmlns:p="http://schemas.openxmlformats.org/presentationml/2006/main">
  <p:tag name="AS_UNIQUEID" val="632"/>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AS_UNIQUEID" val="15467"/>
</p:tagLst>
</file>

<file path=ppt/tags/tag91.xml><?xml version="1.0" encoding="utf-8"?>
<p:tagLst xmlns:p="http://schemas.openxmlformats.org/presentationml/2006/main">
  <p:tag name="AS_UNIQUEID" val="3950"/>
</p:tagLst>
</file>

<file path=ppt/tags/tag92.xml><?xml version="1.0" encoding="utf-8"?>
<p:tagLst xmlns:p="http://schemas.openxmlformats.org/presentationml/2006/main">
  <p:tag name="AS_UNIQUEID" val="2611"/>
</p:tagLst>
</file>

<file path=ppt/tags/tag93.xml><?xml version="1.0" encoding="utf-8"?>
<p:tagLst xmlns:p="http://schemas.openxmlformats.org/presentationml/2006/main">
  <p:tag name="AS_UNIQUEID" val="1542"/>
</p:tagLst>
</file>

<file path=ppt/tags/tag94.xml><?xml version="1.0" encoding="utf-8"?>
<p:tagLst xmlns:p="http://schemas.openxmlformats.org/presentationml/2006/main">
  <p:tag name="AS_UNIQUEID" val="1545"/>
</p:tagLst>
</file>

<file path=ppt/tags/tag95.xml><?xml version="1.0" encoding="utf-8"?>
<p:tagLst xmlns:p="http://schemas.openxmlformats.org/presentationml/2006/main">
  <p:tag name="AS_UNIQUEID" val="1545"/>
</p:tagLst>
</file>

<file path=ppt/tags/tag96.xml><?xml version="1.0" encoding="utf-8"?>
<p:tagLst xmlns:p="http://schemas.openxmlformats.org/presentationml/2006/main">
  <p:tag name="AS_UNIQUEID" val="1542"/>
</p:tagLst>
</file>

<file path=ppt/tags/tag97.xml><?xml version="1.0" encoding="utf-8"?>
<p:tagLst xmlns:p="http://schemas.openxmlformats.org/presentationml/2006/main">
  <p:tag name="AS_UNIQUEID" val="1559"/>
</p:tagLst>
</file>

<file path=ppt/tags/tag98.xml><?xml version="1.0" encoding="utf-8"?>
<p:tagLst xmlns:p="http://schemas.openxmlformats.org/presentationml/2006/main">
  <p:tag name="AS_UNIQUEID" val="1542"/>
</p:tagLst>
</file>

<file path=ppt/tags/tag99.xml><?xml version="1.0" encoding="utf-8"?>
<p:tagLst xmlns:p="http://schemas.openxmlformats.org/presentationml/2006/main">
  <p:tag name="AS_UNIQUEID" val="1559"/>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2780</Words>
  <Application>WPS 演示</Application>
  <PresentationFormat>全屏显示(16:9)</PresentationFormat>
  <Paragraphs>251</Paragraphs>
  <Slides>23</Slides>
  <Notes>3</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23</vt:i4>
      </vt:variant>
    </vt:vector>
  </HeadingPairs>
  <TitlesOfParts>
    <vt:vector size="41" baseType="lpstr">
      <vt:lpstr>Arial</vt:lpstr>
      <vt:lpstr>宋体</vt:lpstr>
      <vt:lpstr>Wingdings</vt:lpstr>
      <vt:lpstr>Wingdings</vt:lpstr>
      <vt:lpstr>黑体</vt:lpstr>
      <vt:lpstr>Times New Roman</vt:lpstr>
      <vt:lpstr>华文琥珀</vt:lpstr>
      <vt:lpstr>楷体</vt:lpstr>
      <vt:lpstr>隶书</vt:lpstr>
      <vt:lpstr>华文中宋</vt:lpstr>
      <vt:lpstr>微软雅黑</vt:lpstr>
      <vt:lpstr>Arial Unicode MS</vt:lpstr>
      <vt:lpstr>Calibri</vt:lpstr>
      <vt:lpstr>Arial</vt:lpstr>
      <vt:lpstr>Times New Roman</vt:lpstr>
      <vt:lpstr>华文楷体</vt:lpstr>
      <vt:lpstr>2_自定义设计方案</vt:lpstr>
      <vt:lpstr>4_自定义设计方案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126</cp:revision>
  <dcterms:created xsi:type="dcterms:W3CDTF">2023-08-26T07:38:00Z</dcterms:created>
  <dcterms:modified xsi:type="dcterms:W3CDTF">2024-07-04T02:22:16Z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6597710D96A64CC588E9BA0A249CE94B_12</vt:lpwstr>
  </property>
  <property fmtid="{D5CDD505-2E9C-101B-9397-08002B2CF9AE}" pid="3" name="KSOProductBuildVer">
    <vt:lpwstr>2052-12.1.0.16929</vt:lpwstr>
  </property>
</Properties>
</file>